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0"/>
            <a:ext cx="6477000" cy="18288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ПО АЛГЕБРЕ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6705600" cy="685800"/>
          </a:xfrm>
        </p:spPr>
        <p:txBody>
          <a:bodyPr/>
          <a:lstStyle/>
          <a:p>
            <a:r>
              <a:rPr lang="ru-RU" dirty="0" smtClean="0"/>
              <a:t>Автор:                    Никитин Иван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431654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ВЕРНО!</a:t>
            </a:r>
            <a:endParaRPr lang="ru-RU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прошлой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Следующая задача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0034" y="2000240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1857364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a(</a:t>
            </a:r>
            <a:r>
              <a:rPr lang="en-US" sz="6600" dirty="0" err="1" smtClean="0"/>
              <a:t>a+b</a:t>
            </a:r>
            <a:r>
              <a:rPr lang="en-US" sz="6600" dirty="0" smtClean="0"/>
              <a:t>)</a:t>
            </a:r>
            <a:endParaRPr lang="ru-RU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000364" y="2000240"/>
            <a:ext cx="3571900" cy="31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00364" y="1928802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a+2ab+b</a:t>
            </a:r>
            <a:endParaRPr lang="ru-RU" sz="66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858016" y="1928802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858016" y="2143116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15272" y="1214422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3357562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43306" y="328612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B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3214686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C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457200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5715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14348" y="5357826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sp>
        <p:nvSpPr>
          <p:cNvPr id="44" name="TextBox 43"/>
          <p:cNvSpPr txBox="1"/>
          <p:nvPr/>
        </p:nvSpPr>
        <p:spPr>
          <a:xfrm>
            <a:off x="1142976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143240" y="450057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1467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43306" y="528638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sp>
        <p:nvSpPr>
          <p:cNvPr id="53" name="TextBox 52"/>
          <p:cNvSpPr txBox="1"/>
          <p:nvPr/>
        </p:nvSpPr>
        <p:spPr>
          <a:xfrm>
            <a:off x="6715140" y="4429132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357950" y="5357826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286512" y="5143512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0" y="264318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Варианты ответа: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57422" y="1000108"/>
            <a:ext cx="785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86182" y="100010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143372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3214678" y="192880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215074" y="192880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928802"/>
            <a:ext cx="600079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НЕВЕРНО!</a:t>
            </a:r>
            <a:endParaRPr lang="ru-RU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Пропустить задачу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431654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ВЕРНО!</a:t>
            </a:r>
            <a:endParaRPr lang="ru-RU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прошлой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Следующая задача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№5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3357562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43306" y="328612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B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3214686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C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0" y="264318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Варианты ответа: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20" y="150017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a+b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2976" y="14287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357290" y="128586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(</a:t>
            </a:r>
            <a:endParaRPr lang="ru-RU" sz="6000" dirty="0"/>
          </a:p>
        </p:txBody>
      </p:sp>
      <p:sp>
        <p:nvSpPr>
          <p:cNvPr id="45" name="TextBox 44"/>
          <p:cNvSpPr txBox="1"/>
          <p:nvPr/>
        </p:nvSpPr>
        <p:spPr>
          <a:xfrm>
            <a:off x="1643042" y="135729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a+b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1714480" y="171448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a-b</a:t>
            </a:r>
            <a:endParaRPr lang="ru-RU" sz="3200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643042" y="1857364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643174" y="1857364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71802" y="135729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a-b</a:t>
            </a:r>
            <a:endParaRPr lang="ru-RU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2857488" y="171448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a(a-b)</a:t>
            </a:r>
            <a:endParaRPr lang="ru-RU" sz="3200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3000364" y="1857364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29058" y="1500174"/>
            <a:ext cx="214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4143372" y="1500174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4429124" y="1285860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)</a:t>
            </a:r>
            <a:endParaRPr lang="ru-RU" sz="6000" dirty="0"/>
          </a:p>
        </p:txBody>
      </p:sp>
      <p:cxnSp>
        <p:nvCxnSpPr>
          <p:cNvPr id="71" name="Прямая соединительная линия 70"/>
          <p:cNvCxnSpPr>
            <a:stCxn id="67" idx="3"/>
          </p:cNvCxnSpPr>
          <p:nvPr/>
        </p:nvCxnSpPr>
        <p:spPr>
          <a:xfrm flipV="1">
            <a:off x="4857752" y="1785926"/>
            <a:ext cx="357190" cy="77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4857752" y="1928802"/>
            <a:ext cx="357190" cy="77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86380" y="142873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76" name="TextBox 75"/>
          <p:cNvSpPr txBox="1"/>
          <p:nvPr/>
        </p:nvSpPr>
        <p:spPr>
          <a:xfrm>
            <a:off x="1928794" y="178592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2285984" y="178592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3428992" y="178592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3714744" y="178592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5857884" y="157161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</a:t>
            </a:r>
            <a:r>
              <a:rPr lang="en-US" sz="2400" dirty="0" smtClean="0"/>
              <a:t>b=8; a=16.</a:t>
            </a:r>
            <a:endParaRPr lang="ru-RU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42910" y="4714884"/>
            <a:ext cx="1357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1</a:t>
            </a:r>
            <a:endParaRPr lang="ru-RU" sz="9600" dirty="0"/>
          </a:p>
        </p:txBody>
      </p:sp>
      <p:sp>
        <p:nvSpPr>
          <p:cNvPr id="82" name="TextBox 81"/>
          <p:cNvSpPr txBox="1"/>
          <p:nvPr/>
        </p:nvSpPr>
        <p:spPr>
          <a:xfrm>
            <a:off x="6643702" y="4572008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</a:t>
            </a:r>
            <a:endParaRPr lang="ru-RU" sz="9600" dirty="0"/>
          </a:p>
        </p:txBody>
      </p:sp>
      <p:sp>
        <p:nvSpPr>
          <p:cNvPr id="83" name="TextBox 82"/>
          <p:cNvSpPr txBox="1"/>
          <p:nvPr/>
        </p:nvSpPr>
        <p:spPr>
          <a:xfrm>
            <a:off x="3143240" y="4572008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2,5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928802"/>
            <a:ext cx="600079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НЕВЕРНО!</a:t>
            </a:r>
            <a:endParaRPr lang="ru-RU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4429132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431654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ВЕРНО!</a:t>
            </a:r>
            <a:endParaRPr lang="ru-RU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350043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Молодец!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прошлой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Закончить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9787006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закончился.</a:t>
            </a:r>
            <a:endParaRPr lang="ru-RU" sz="9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271462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Выбрать задачу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1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3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4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5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4886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Никитин Иван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0034" y="2000240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596" y="1857364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b</a:t>
            </a:r>
            <a:endParaRPr lang="ru-RU" sz="6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000364" y="2000240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28926" y="1857364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a-b</a:t>
            </a:r>
            <a:endParaRPr lang="ru-RU" sz="66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285984" y="20002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00628" y="1857364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628" y="2071678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57884" y="1214422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2214546" y="2000240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2910" y="3357562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4744" y="328612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B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3214686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C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720" y="450057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5715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720" y="528638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a-b</a:t>
            </a:r>
            <a:endParaRPr lang="ru-RU" sz="6600" dirty="0"/>
          </a:p>
        </p:txBody>
      </p:sp>
      <p:sp>
        <p:nvSpPr>
          <p:cNvPr id="42" name="TextBox 41"/>
          <p:cNvSpPr txBox="1"/>
          <p:nvPr/>
        </p:nvSpPr>
        <p:spPr>
          <a:xfrm>
            <a:off x="642910" y="44291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1571604" y="44291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910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8728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143240" y="450057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</a:t>
            </a:r>
            <a:r>
              <a:rPr lang="en-US" sz="6600" dirty="0" err="1" smtClean="0"/>
              <a:t>ab</a:t>
            </a:r>
            <a:endParaRPr lang="ru-RU" sz="66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1467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43240" y="5286388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(a-b)</a:t>
            </a:r>
            <a:endParaRPr lang="ru-RU" sz="6600" dirty="0"/>
          </a:p>
        </p:txBody>
      </p:sp>
      <p:sp>
        <p:nvSpPr>
          <p:cNvPr id="49" name="TextBox 48"/>
          <p:cNvSpPr txBox="1"/>
          <p:nvPr/>
        </p:nvSpPr>
        <p:spPr>
          <a:xfrm>
            <a:off x="3500430" y="44291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50" name="TextBox 49"/>
          <p:cNvSpPr txBox="1"/>
          <p:nvPr/>
        </p:nvSpPr>
        <p:spPr>
          <a:xfrm>
            <a:off x="4500562" y="442913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4786314" y="521495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86512" y="4429132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357950" y="5357826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286512" y="5214950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a-b</a:t>
            </a:r>
            <a:endParaRPr lang="ru-RU" sz="6600" dirty="0"/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0" y="264318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Варианты ответа: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928802"/>
            <a:ext cx="600079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НЕВЕРНО!</a:t>
            </a:r>
            <a:endParaRPr lang="ru-RU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Пропустить задачу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431654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ВЕРНО!</a:t>
            </a:r>
            <a:endParaRPr lang="ru-RU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прошлой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Следующая задача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№2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0034" y="2000240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596" y="1857364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000364" y="2000240"/>
            <a:ext cx="3214710" cy="28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57488" y="1928802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r>
              <a:rPr lang="ru-RU" sz="6600" dirty="0" smtClean="0"/>
              <a:t>+</a:t>
            </a:r>
            <a:r>
              <a:rPr lang="en-US" sz="6600" dirty="0" smtClean="0"/>
              <a:t>2ab+b</a:t>
            </a:r>
            <a:endParaRPr lang="ru-RU" sz="66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429388" y="1928802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29388" y="2143116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15174" y="1214422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3357562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43306" y="328612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B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3214686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C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457200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5715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720" y="5357826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4414" y="450057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910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8728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714744" y="450057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1467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71802" y="528638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(</a:t>
            </a:r>
            <a:r>
              <a:rPr lang="en-US" sz="6600" dirty="0" err="1" smtClean="0"/>
              <a:t>a+b</a:t>
            </a:r>
            <a:r>
              <a:rPr lang="en-US" sz="6600" dirty="0" smtClean="0"/>
              <a:t>)</a:t>
            </a:r>
            <a:endParaRPr lang="ru-RU" sz="6600" dirty="0"/>
          </a:p>
        </p:txBody>
      </p:sp>
      <p:sp>
        <p:nvSpPr>
          <p:cNvPr id="52" name="TextBox 51"/>
          <p:cNvSpPr txBox="1"/>
          <p:nvPr/>
        </p:nvSpPr>
        <p:spPr>
          <a:xfrm>
            <a:off x="5000628" y="514351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86512" y="4429132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357950" y="5357826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86578" y="5143512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0" y="264318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Варианты ответа: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4546" y="1142984"/>
            <a:ext cx="785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86182" y="100010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928802"/>
            <a:ext cx="600079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НЕВЕРНО!</a:t>
            </a:r>
            <a:endParaRPr lang="ru-RU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Пропустить задачу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928802"/>
            <a:ext cx="431654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ВЕРНО!</a:t>
            </a:r>
            <a:endParaRPr lang="ru-RU" sz="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прошлой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Следующая задача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№3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0034" y="2000240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1857364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a(</a:t>
            </a:r>
            <a:r>
              <a:rPr lang="en-US" sz="6600" dirty="0" err="1" smtClean="0"/>
              <a:t>a+b</a:t>
            </a:r>
            <a:r>
              <a:rPr lang="en-US" sz="6600" dirty="0" smtClean="0"/>
              <a:t>)</a:t>
            </a:r>
            <a:endParaRPr lang="ru-RU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7554" y="107154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000364" y="2000240"/>
            <a:ext cx="1428760" cy="1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00364" y="1785926"/>
            <a:ext cx="428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a-b</a:t>
            </a:r>
            <a:endParaRPr lang="ru-RU" sz="66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643470" y="1928802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43470" y="2143116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29256" y="1214422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3357562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43306" y="328612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B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3214686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C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5786" y="457200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5715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720" y="5357826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a-b</a:t>
            </a:r>
            <a:endParaRPr lang="ru-RU" sz="6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4414" y="450057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642910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28728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714744" y="450057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</a:t>
            </a:r>
            <a:endParaRPr lang="ru-RU" sz="66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214678" y="5429264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71802" y="5286388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a-b</a:t>
            </a:r>
            <a:endParaRPr lang="ru-RU" sz="6600" dirty="0"/>
          </a:p>
        </p:txBody>
      </p:sp>
      <p:sp>
        <p:nvSpPr>
          <p:cNvPr id="52" name="TextBox 51"/>
          <p:cNvSpPr txBox="1"/>
          <p:nvPr/>
        </p:nvSpPr>
        <p:spPr>
          <a:xfrm>
            <a:off x="4214810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  <p:sp>
        <p:nvSpPr>
          <p:cNvPr id="53" name="TextBox 52"/>
          <p:cNvSpPr txBox="1"/>
          <p:nvPr/>
        </p:nvSpPr>
        <p:spPr>
          <a:xfrm>
            <a:off x="6500826" y="4357694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2a</a:t>
            </a:r>
            <a:endParaRPr lang="ru-RU" sz="66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357950" y="5357826"/>
            <a:ext cx="1500198" cy="13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286512" y="5143512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a+b</a:t>
            </a:r>
            <a:endParaRPr lang="ru-RU" sz="6600" dirty="0"/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0" y="264318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Варианты ответа: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4546" y="928670"/>
            <a:ext cx="785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86182" y="100010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28992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928802"/>
            <a:ext cx="6000792" cy="9906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НЕВЕРНО!</a:t>
            </a:r>
            <a:endParaRPr lang="ru-RU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87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Продолжить?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00570"/>
            <a:ext cx="464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Вернуться к задаче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976" y="450057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Пропустить задачу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260</Words>
  <Application>Microsoft Office PowerPoint</Application>
  <PresentationFormat>Экран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Обычная</vt:lpstr>
      <vt:lpstr>ТЕСТ ПО АЛГЕБРЕ</vt:lpstr>
      <vt:lpstr>Задача №1</vt:lpstr>
      <vt:lpstr>НЕВЕРНО!</vt:lpstr>
      <vt:lpstr>ВЕРНО!</vt:lpstr>
      <vt:lpstr>Задача №2</vt:lpstr>
      <vt:lpstr>НЕВЕРНО!</vt:lpstr>
      <vt:lpstr>ВЕРНО!</vt:lpstr>
      <vt:lpstr>Задача №3</vt:lpstr>
      <vt:lpstr>НЕВЕРНО!</vt:lpstr>
      <vt:lpstr>ВЕРНО!</vt:lpstr>
      <vt:lpstr>Задача №4</vt:lpstr>
      <vt:lpstr>НЕВЕРНО!</vt:lpstr>
      <vt:lpstr>ВЕРНО!</vt:lpstr>
      <vt:lpstr>Задача №5</vt:lpstr>
      <vt:lpstr>НЕВЕРНО!</vt:lpstr>
      <vt:lpstr>ВЕРНО!</vt:lpstr>
      <vt:lpstr>Тест закончился.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АЛГЕБРЕ</dc:title>
  <dc:creator>_Miles_</dc:creator>
  <cp:lastModifiedBy>Windows User</cp:lastModifiedBy>
  <cp:revision>12</cp:revision>
  <dcterms:created xsi:type="dcterms:W3CDTF">2018-02-18T21:11:25Z</dcterms:created>
  <dcterms:modified xsi:type="dcterms:W3CDTF">2019-01-22T08:45:15Z</dcterms:modified>
</cp:coreProperties>
</file>