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7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7000" y="0"/>
            <a:ext cx="6477000" cy="18288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 ПО АЛГЕБРЕ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000768"/>
            <a:ext cx="6705600" cy="685800"/>
          </a:xfrm>
        </p:spPr>
        <p:txBody>
          <a:bodyPr/>
          <a:lstStyle/>
          <a:p>
            <a:r>
              <a:rPr lang="ru-RU" dirty="0" smtClean="0"/>
              <a:t>Автор:                    Никитин Иван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928802"/>
            <a:ext cx="431654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  <a:endParaRPr lang="ru-RU" sz="9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прошлой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Следующая задача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00034" y="2000240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1857364"/>
            <a:ext cx="34290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a(</a:t>
            </a:r>
            <a:r>
              <a:rPr lang="en-US" sz="6600" dirty="0" err="1" smtClean="0"/>
              <a:t>a+b</a:t>
            </a:r>
            <a:r>
              <a:rPr lang="en-US" sz="6600" dirty="0" smtClean="0"/>
              <a:t>)</a:t>
            </a:r>
            <a:endParaRPr lang="ru-RU" sz="6600" dirty="0"/>
          </a:p>
        </p:txBody>
      </p:sp>
      <p:sp>
        <p:nvSpPr>
          <p:cNvPr id="21" name="TextBox 20"/>
          <p:cNvSpPr txBox="1"/>
          <p:nvPr/>
        </p:nvSpPr>
        <p:spPr>
          <a:xfrm>
            <a:off x="335755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000364" y="2000240"/>
            <a:ext cx="3571900" cy="31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000364" y="1928802"/>
            <a:ext cx="4286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a+2ab+b</a:t>
            </a:r>
            <a:endParaRPr lang="ru-RU" sz="66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858016" y="1928802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858016" y="2143116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715272" y="1214422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10" y="3357562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A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43306" y="3286124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B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15140" y="3214686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C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5786" y="457200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5715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14348" y="5357826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sp>
        <p:nvSpPr>
          <p:cNvPr id="44" name="TextBox 43"/>
          <p:cNvSpPr txBox="1"/>
          <p:nvPr/>
        </p:nvSpPr>
        <p:spPr>
          <a:xfrm>
            <a:off x="1142976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143240" y="4500570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21467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643306" y="528638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sp>
        <p:nvSpPr>
          <p:cNvPr id="53" name="TextBox 52"/>
          <p:cNvSpPr txBox="1"/>
          <p:nvPr/>
        </p:nvSpPr>
        <p:spPr>
          <a:xfrm>
            <a:off x="6715140" y="4429132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357950" y="5357826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286512" y="5143512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0" y="264318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Варианты ответа: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57422" y="1000108"/>
            <a:ext cx="785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86182" y="100010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143372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3214678" y="192880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215074" y="192880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600079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  <a:endParaRPr lang="ru-RU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Пропустить задачу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928802"/>
            <a:ext cx="431654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  <a:endParaRPr lang="ru-RU" sz="9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прошлой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Следующая задача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№5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10" y="3357562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A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43306" y="3286124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B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15140" y="3214686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C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0" y="264318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Варианты ответа: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20" y="1500174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a+b</a:t>
            </a:r>
            <a:endParaRPr lang="ru-RU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1142976" y="1428736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1357290" y="1285860"/>
            <a:ext cx="428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(</a:t>
            </a:r>
            <a:endParaRPr lang="ru-RU" sz="6000" dirty="0"/>
          </a:p>
        </p:txBody>
      </p:sp>
      <p:sp>
        <p:nvSpPr>
          <p:cNvPr id="45" name="TextBox 44"/>
          <p:cNvSpPr txBox="1"/>
          <p:nvPr/>
        </p:nvSpPr>
        <p:spPr>
          <a:xfrm>
            <a:off x="1643042" y="1357298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a+b</a:t>
            </a:r>
            <a:endParaRPr lang="ru-RU" sz="3200" dirty="0"/>
          </a:p>
        </p:txBody>
      </p:sp>
      <p:sp>
        <p:nvSpPr>
          <p:cNvPr id="50" name="TextBox 49"/>
          <p:cNvSpPr txBox="1"/>
          <p:nvPr/>
        </p:nvSpPr>
        <p:spPr>
          <a:xfrm>
            <a:off x="1714480" y="1714488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a-b</a:t>
            </a:r>
            <a:endParaRPr lang="ru-RU" sz="3200" dirty="0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1643042" y="1857364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643174" y="1857364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71802" y="1357298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a-b</a:t>
            </a:r>
            <a:endParaRPr lang="ru-RU" sz="3200" dirty="0"/>
          </a:p>
        </p:txBody>
      </p:sp>
      <p:sp>
        <p:nvSpPr>
          <p:cNvPr id="61" name="TextBox 60"/>
          <p:cNvSpPr txBox="1"/>
          <p:nvPr/>
        </p:nvSpPr>
        <p:spPr>
          <a:xfrm>
            <a:off x="2857488" y="1714488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a(a-b)</a:t>
            </a:r>
            <a:endParaRPr lang="ru-RU" sz="3200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3000364" y="1857364"/>
            <a:ext cx="92869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929058" y="1500174"/>
            <a:ext cx="214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  <a:endParaRPr lang="ru-RU" sz="3200" dirty="0"/>
          </a:p>
        </p:txBody>
      </p:sp>
      <p:sp>
        <p:nvSpPr>
          <p:cNvPr id="65" name="TextBox 64"/>
          <p:cNvSpPr txBox="1"/>
          <p:nvPr/>
        </p:nvSpPr>
        <p:spPr>
          <a:xfrm>
            <a:off x="4143372" y="1500174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ru-RU" sz="3200" dirty="0"/>
          </a:p>
        </p:txBody>
      </p:sp>
      <p:sp>
        <p:nvSpPr>
          <p:cNvPr id="67" name="TextBox 66"/>
          <p:cNvSpPr txBox="1"/>
          <p:nvPr/>
        </p:nvSpPr>
        <p:spPr>
          <a:xfrm>
            <a:off x="4429124" y="1285860"/>
            <a:ext cx="428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)</a:t>
            </a:r>
            <a:endParaRPr lang="ru-RU" sz="6000" dirty="0"/>
          </a:p>
        </p:txBody>
      </p:sp>
      <p:cxnSp>
        <p:nvCxnSpPr>
          <p:cNvPr id="71" name="Прямая соединительная линия 70"/>
          <p:cNvCxnSpPr>
            <a:stCxn id="67" idx="3"/>
          </p:cNvCxnSpPr>
          <p:nvPr/>
        </p:nvCxnSpPr>
        <p:spPr>
          <a:xfrm flipV="1">
            <a:off x="4857752" y="1785926"/>
            <a:ext cx="357190" cy="77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4857752" y="1928802"/>
            <a:ext cx="357190" cy="77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86380" y="1428736"/>
            <a:ext cx="857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?</a:t>
            </a:r>
            <a:endParaRPr lang="ru-RU" sz="4400" dirty="0"/>
          </a:p>
        </p:txBody>
      </p:sp>
      <p:sp>
        <p:nvSpPr>
          <p:cNvPr id="76" name="TextBox 75"/>
          <p:cNvSpPr txBox="1"/>
          <p:nvPr/>
        </p:nvSpPr>
        <p:spPr>
          <a:xfrm>
            <a:off x="1928794" y="1785926"/>
            <a:ext cx="285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77" name="TextBox 76"/>
          <p:cNvSpPr txBox="1"/>
          <p:nvPr/>
        </p:nvSpPr>
        <p:spPr>
          <a:xfrm>
            <a:off x="2285984" y="1785926"/>
            <a:ext cx="285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78" name="TextBox 77"/>
          <p:cNvSpPr txBox="1"/>
          <p:nvPr/>
        </p:nvSpPr>
        <p:spPr>
          <a:xfrm>
            <a:off x="3428992" y="1785926"/>
            <a:ext cx="285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79" name="TextBox 78"/>
          <p:cNvSpPr txBox="1"/>
          <p:nvPr/>
        </p:nvSpPr>
        <p:spPr>
          <a:xfrm>
            <a:off x="3714744" y="1785926"/>
            <a:ext cx="285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</a:t>
            </a:r>
            <a:endParaRPr lang="ru-RU" sz="1600" dirty="0"/>
          </a:p>
        </p:txBody>
      </p:sp>
      <p:sp>
        <p:nvSpPr>
          <p:cNvPr id="80" name="TextBox 79"/>
          <p:cNvSpPr txBox="1"/>
          <p:nvPr/>
        </p:nvSpPr>
        <p:spPr>
          <a:xfrm>
            <a:off x="5857884" y="1571612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При </a:t>
            </a:r>
            <a:r>
              <a:rPr lang="en-US" sz="2400" dirty="0" smtClean="0"/>
              <a:t>b=8; a=16.</a:t>
            </a:r>
            <a:endParaRPr lang="ru-RU" sz="2400" dirty="0"/>
          </a:p>
        </p:txBody>
      </p:sp>
      <p:sp>
        <p:nvSpPr>
          <p:cNvPr id="81" name="TextBox 80"/>
          <p:cNvSpPr txBox="1"/>
          <p:nvPr/>
        </p:nvSpPr>
        <p:spPr>
          <a:xfrm>
            <a:off x="642910" y="4714884"/>
            <a:ext cx="1357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1</a:t>
            </a:r>
            <a:endParaRPr lang="ru-RU" sz="9600" dirty="0"/>
          </a:p>
        </p:txBody>
      </p:sp>
      <p:sp>
        <p:nvSpPr>
          <p:cNvPr id="82" name="TextBox 81"/>
          <p:cNvSpPr txBox="1"/>
          <p:nvPr/>
        </p:nvSpPr>
        <p:spPr>
          <a:xfrm>
            <a:off x="6643702" y="4572008"/>
            <a:ext cx="1643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2</a:t>
            </a:r>
            <a:endParaRPr lang="ru-RU" sz="9600" dirty="0"/>
          </a:p>
        </p:txBody>
      </p:sp>
      <p:sp>
        <p:nvSpPr>
          <p:cNvPr id="83" name="TextBox 82"/>
          <p:cNvSpPr txBox="1"/>
          <p:nvPr/>
        </p:nvSpPr>
        <p:spPr>
          <a:xfrm>
            <a:off x="3143240" y="4572008"/>
            <a:ext cx="29289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2,5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600079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  <a:endParaRPr lang="ru-RU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928926" y="4429132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928802"/>
            <a:ext cx="431654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  <a:endParaRPr lang="ru-RU" sz="9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4678" y="350043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Молодец!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прошлой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5140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Закончить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9787006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 закончился.</a:t>
            </a:r>
            <a:endParaRPr lang="ru-RU" sz="9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28926" y="2714620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Выбрать задачу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40005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1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40005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2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554" y="40005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3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4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5074" y="400050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action="ppaction://hlinksldjump"/>
              </a:rPr>
              <a:t>5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488668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Никитин Иван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№1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00034" y="2000240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8596" y="1857364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sp>
        <p:nvSpPr>
          <p:cNvPr id="21" name="TextBox 20"/>
          <p:cNvSpPr txBox="1"/>
          <p:nvPr/>
        </p:nvSpPr>
        <p:spPr>
          <a:xfrm>
            <a:off x="335755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b</a:t>
            </a:r>
            <a:endParaRPr lang="ru-RU" sz="66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000364" y="2000240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28926" y="1857364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285984" y="2000240"/>
            <a:ext cx="4286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000628" y="1857364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000628" y="2071678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857884" y="1214422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2214546" y="2000240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42910" y="3357562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A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4744" y="3286124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B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15140" y="3214686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C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5720" y="4500570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5715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720" y="5286388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sp>
        <p:nvSpPr>
          <p:cNvPr id="42" name="TextBox 41"/>
          <p:cNvSpPr txBox="1"/>
          <p:nvPr/>
        </p:nvSpPr>
        <p:spPr>
          <a:xfrm>
            <a:off x="642910" y="4429132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1571604" y="4429132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642910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5" name="TextBox 44"/>
          <p:cNvSpPr txBox="1"/>
          <p:nvPr/>
        </p:nvSpPr>
        <p:spPr>
          <a:xfrm>
            <a:off x="1428728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143240" y="4500570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</a:t>
            </a:r>
            <a:r>
              <a:rPr lang="en-US" sz="6600" dirty="0" err="1" smtClean="0"/>
              <a:t>ab</a:t>
            </a:r>
            <a:endParaRPr lang="ru-RU" sz="6600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21467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43240" y="5286388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(a-b)</a:t>
            </a:r>
            <a:endParaRPr lang="ru-RU" sz="6600" dirty="0"/>
          </a:p>
        </p:txBody>
      </p:sp>
      <p:sp>
        <p:nvSpPr>
          <p:cNvPr id="49" name="TextBox 48"/>
          <p:cNvSpPr txBox="1"/>
          <p:nvPr/>
        </p:nvSpPr>
        <p:spPr>
          <a:xfrm>
            <a:off x="3500430" y="4429132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50" name="TextBox 49"/>
          <p:cNvSpPr txBox="1"/>
          <p:nvPr/>
        </p:nvSpPr>
        <p:spPr>
          <a:xfrm>
            <a:off x="4500562" y="4429132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52" name="TextBox 51"/>
          <p:cNvSpPr txBox="1"/>
          <p:nvPr/>
        </p:nvSpPr>
        <p:spPr>
          <a:xfrm>
            <a:off x="4786314" y="5214950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53" name="TextBox 52"/>
          <p:cNvSpPr txBox="1"/>
          <p:nvPr/>
        </p:nvSpPr>
        <p:spPr>
          <a:xfrm>
            <a:off x="6286512" y="4429132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357950" y="5357826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286512" y="5214950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0" y="264318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Варианты ответа: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600079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  <a:endParaRPr lang="ru-RU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Пропустить задачу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928802"/>
            <a:ext cx="431654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  <a:endParaRPr lang="ru-RU" sz="9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прошлой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Следующая задача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№2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00034" y="2000240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8596" y="1857364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sp>
        <p:nvSpPr>
          <p:cNvPr id="21" name="TextBox 20"/>
          <p:cNvSpPr txBox="1"/>
          <p:nvPr/>
        </p:nvSpPr>
        <p:spPr>
          <a:xfrm>
            <a:off x="335755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000364" y="2000240"/>
            <a:ext cx="3214710" cy="2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57488" y="1928802"/>
            <a:ext cx="4286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r>
              <a:rPr lang="ru-RU" sz="6600" dirty="0" smtClean="0"/>
              <a:t>+</a:t>
            </a:r>
            <a:r>
              <a:rPr lang="en-US" sz="6600" dirty="0" smtClean="0"/>
              <a:t>2ab+b</a:t>
            </a:r>
            <a:endParaRPr lang="ru-RU" sz="66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429388" y="1928802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29388" y="2143116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215174" y="1214422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10" y="3357562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A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43306" y="3286124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B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15140" y="3214686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C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5786" y="457200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5715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720" y="5357826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sp>
        <p:nvSpPr>
          <p:cNvPr id="42" name="TextBox 41"/>
          <p:cNvSpPr txBox="1"/>
          <p:nvPr/>
        </p:nvSpPr>
        <p:spPr>
          <a:xfrm>
            <a:off x="1214414" y="4500570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642910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5" name="TextBox 44"/>
          <p:cNvSpPr txBox="1"/>
          <p:nvPr/>
        </p:nvSpPr>
        <p:spPr>
          <a:xfrm>
            <a:off x="1428728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714744" y="4500570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21467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071802" y="528638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(</a:t>
            </a:r>
            <a:r>
              <a:rPr lang="en-US" sz="6600" dirty="0" err="1" smtClean="0"/>
              <a:t>a+b</a:t>
            </a:r>
            <a:r>
              <a:rPr lang="en-US" sz="6600" dirty="0" smtClean="0"/>
              <a:t>)</a:t>
            </a:r>
            <a:endParaRPr lang="ru-RU" sz="6600" dirty="0"/>
          </a:p>
        </p:txBody>
      </p:sp>
      <p:sp>
        <p:nvSpPr>
          <p:cNvPr id="52" name="TextBox 51"/>
          <p:cNvSpPr txBox="1"/>
          <p:nvPr/>
        </p:nvSpPr>
        <p:spPr>
          <a:xfrm>
            <a:off x="5000628" y="5143512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53" name="TextBox 52"/>
          <p:cNvSpPr txBox="1"/>
          <p:nvPr/>
        </p:nvSpPr>
        <p:spPr>
          <a:xfrm>
            <a:off x="6286512" y="4429132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357950" y="5357826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786578" y="5143512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0" y="264318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Варианты ответа: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14546" y="1142984"/>
            <a:ext cx="785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86182" y="100010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600079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  <a:endParaRPr lang="ru-RU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Пропустить задачу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928802"/>
            <a:ext cx="431654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  <a:endParaRPr lang="ru-RU" sz="9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прошлой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Следующая задача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№3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00034" y="2000240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1857364"/>
            <a:ext cx="34290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a(</a:t>
            </a:r>
            <a:r>
              <a:rPr lang="en-US" sz="6600" dirty="0" err="1" smtClean="0"/>
              <a:t>a+b</a:t>
            </a:r>
            <a:r>
              <a:rPr lang="en-US" sz="6600" dirty="0" smtClean="0"/>
              <a:t>)</a:t>
            </a:r>
            <a:endParaRPr lang="ru-RU" sz="6600" dirty="0"/>
          </a:p>
        </p:txBody>
      </p:sp>
      <p:sp>
        <p:nvSpPr>
          <p:cNvPr id="21" name="TextBox 20"/>
          <p:cNvSpPr txBox="1"/>
          <p:nvPr/>
        </p:nvSpPr>
        <p:spPr>
          <a:xfrm>
            <a:off x="3357554" y="1071546"/>
            <a:ext cx="1357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000364" y="2000240"/>
            <a:ext cx="1428760" cy="12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000364" y="1785926"/>
            <a:ext cx="4286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4643470" y="1928802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43470" y="2143116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29256" y="1214422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10" y="3357562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2" action="ppaction://hlinksldjump"/>
              </a:rPr>
              <a:t>A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43306" y="3286124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B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15140" y="3214686"/>
            <a:ext cx="928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C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5786" y="457200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35715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720" y="5357826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sp>
        <p:nvSpPr>
          <p:cNvPr id="42" name="TextBox 41"/>
          <p:cNvSpPr txBox="1"/>
          <p:nvPr/>
        </p:nvSpPr>
        <p:spPr>
          <a:xfrm>
            <a:off x="1214414" y="4500570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642910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5" name="TextBox 44"/>
          <p:cNvSpPr txBox="1"/>
          <p:nvPr/>
        </p:nvSpPr>
        <p:spPr>
          <a:xfrm>
            <a:off x="1428728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714744" y="4500570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</a:t>
            </a:r>
            <a:endParaRPr lang="ru-RU" sz="6600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214678" y="5429264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071802" y="528638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a-b</a:t>
            </a:r>
            <a:endParaRPr lang="ru-RU" sz="6600" dirty="0"/>
          </a:p>
        </p:txBody>
      </p:sp>
      <p:sp>
        <p:nvSpPr>
          <p:cNvPr id="52" name="TextBox 51"/>
          <p:cNvSpPr txBox="1"/>
          <p:nvPr/>
        </p:nvSpPr>
        <p:spPr>
          <a:xfrm>
            <a:off x="4214810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p:sp>
        <p:nvSpPr>
          <p:cNvPr id="53" name="TextBox 52"/>
          <p:cNvSpPr txBox="1"/>
          <p:nvPr/>
        </p:nvSpPr>
        <p:spPr>
          <a:xfrm>
            <a:off x="6500826" y="4357694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2a</a:t>
            </a:r>
            <a:endParaRPr lang="ru-RU" sz="66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357950" y="5357826"/>
            <a:ext cx="1500198" cy="13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286512" y="5143512"/>
            <a:ext cx="1857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a+b</a:t>
            </a:r>
            <a:endParaRPr lang="ru-RU" sz="6600" dirty="0"/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0" y="2643182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Варианты ответа: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14546" y="928670"/>
            <a:ext cx="785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86182" y="100010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</a:t>
            </a:r>
            <a:endParaRPr lang="ru-RU" sz="3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428992" y="5286388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6000792" cy="9906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  <a:endParaRPr lang="ru-RU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3571876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Продолжить?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00570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Вернуться к задаче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976" y="450057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Пропустить задачу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</TotalTime>
  <Words>260</Words>
  <Application>Microsoft Office PowerPoint</Application>
  <PresentationFormat>Экран (4:3)</PresentationFormat>
  <Paragraphs>163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Tw Cen MT</vt:lpstr>
      <vt:lpstr>Wingdings</vt:lpstr>
      <vt:lpstr>Wingdings 2</vt:lpstr>
      <vt:lpstr>Обычная</vt:lpstr>
      <vt:lpstr>ТЕСТ ПО АЛГЕБРЕ</vt:lpstr>
      <vt:lpstr>Задача №1</vt:lpstr>
      <vt:lpstr>НЕВЕРНО!</vt:lpstr>
      <vt:lpstr>ВЕРНО!</vt:lpstr>
      <vt:lpstr>Задача №2</vt:lpstr>
      <vt:lpstr>НЕВЕРНО!</vt:lpstr>
      <vt:lpstr>ВЕРНО!</vt:lpstr>
      <vt:lpstr>Задача №3</vt:lpstr>
      <vt:lpstr>НЕВЕРНО!</vt:lpstr>
      <vt:lpstr>ВЕРНО!</vt:lpstr>
      <vt:lpstr>Задача №4</vt:lpstr>
      <vt:lpstr>НЕВЕРНО!</vt:lpstr>
      <vt:lpstr>ВЕРНО!</vt:lpstr>
      <vt:lpstr>Задача №5</vt:lpstr>
      <vt:lpstr>НЕВЕРНО!</vt:lpstr>
      <vt:lpstr>ВЕРНО!</vt:lpstr>
      <vt:lpstr>Тест закончился.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АЛГЕБРЕ</dc:title>
  <dc:creator>_Miles_</dc:creator>
  <cp:lastModifiedBy>Windows User</cp:lastModifiedBy>
  <cp:revision>12</cp:revision>
  <dcterms:created xsi:type="dcterms:W3CDTF">2018-02-18T21:11:25Z</dcterms:created>
  <dcterms:modified xsi:type="dcterms:W3CDTF">2019-01-22T08:45:15Z</dcterms:modified>
</cp:coreProperties>
</file>