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Lst>
  <p:notesMasterIdLst>
    <p:notesMasterId r:id="rId34"/>
  </p:notesMasterIdLst>
  <p:sldIdLst>
    <p:sldId id="256" r:id="rId2"/>
    <p:sldId id="276" r:id="rId3"/>
    <p:sldId id="270" r:id="rId4"/>
    <p:sldId id="261" r:id="rId5"/>
    <p:sldId id="267" r:id="rId6"/>
    <p:sldId id="258" r:id="rId7"/>
    <p:sldId id="278" r:id="rId8"/>
    <p:sldId id="286" r:id="rId9"/>
    <p:sldId id="315" r:id="rId10"/>
    <p:sldId id="316" r:id="rId11"/>
    <p:sldId id="317" r:id="rId12"/>
    <p:sldId id="326" r:id="rId13"/>
    <p:sldId id="327" r:id="rId14"/>
    <p:sldId id="331" r:id="rId15"/>
    <p:sldId id="328" r:id="rId16"/>
    <p:sldId id="330" r:id="rId17"/>
    <p:sldId id="313" r:id="rId18"/>
    <p:sldId id="314" r:id="rId19"/>
    <p:sldId id="318" r:id="rId20"/>
    <p:sldId id="319" r:id="rId21"/>
    <p:sldId id="332" r:id="rId22"/>
    <p:sldId id="320" r:id="rId23"/>
    <p:sldId id="321" r:id="rId24"/>
    <p:sldId id="322" r:id="rId25"/>
    <p:sldId id="333" r:id="rId26"/>
    <p:sldId id="335" r:id="rId27"/>
    <p:sldId id="323" r:id="rId28"/>
    <p:sldId id="329" r:id="rId29"/>
    <p:sldId id="324" r:id="rId30"/>
    <p:sldId id="325" r:id="rId31"/>
    <p:sldId id="336" r:id="rId32"/>
    <p:sldId id="334" r:id="rId33"/>
  </p:sldIdLst>
  <p:sldSz cx="9144000" cy="5143500" type="screen16x9"/>
  <p:notesSz cx="6858000" cy="9144000"/>
  <p:embeddedFontLst>
    <p:embeddedFont>
      <p:font typeface="Cambria Math" panose="02040503050406030204" pitchFamily="18" charset="0"/>
      <p:regular r:id="rId35"/>
    </p:embeddedFont>
    <p:embeddedFont>
      <p:font typeface="Montserrat" panose="00000500000000000000" pitchFamily="50" charset="-52"/>
      <p:regular r:id="rId36"/>
      <p:bold r:id="rId37"/>
      <p:italic r:id="rId38"/>
      <p:boldItalic r:id="rId39"/>
    </p:embeddedFont>
    <p:embeddedFont>
      <p:font typeface="Ubuntu" panose="020B0604020202020204" charset="0"/>
      <p:regular r:id="rId40"/>
      <p:bold r:id="rId41"/>
      <p:italic r:id="rId42"/>
      <p:boldItalic r:id="rId43"/>
    </p:embeddedFont>
    <p:embeddedFont>
      <p:font typeface="Ubuntu Light"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98111427-C710-4B77-AA33-B1251FF8EDB5}">
          <p14:sldIdLst>
            <p14:sldId id="256"/>
            <p14:sldId id="276"/>
            <p14:sldId id="270"/>
            <p14:sldId id="261"/>
            <p14:sldId id="267"/>
            <p14:sldId id="258"/>
            <p14:sldId id="278"/>
            <p14:sldId id="286"/>
          </p14:sldIdLst>
        </p14:section>
        <p14:section name="Задания" id="{2E090589-B875-4954-AD58-0746D093A186}">
          <p14:sldIdLst>
            <p14:sldId id="315"/>
            <p14:sldId id="316"/>
            <p14:sldId id="317"/>
            <p14:sldId id="326"/>
            <p14:sldId id="327"/>
            <p14:sldId id="331"/>
            <p14:sldId id="328"/>
            <p14:sldId id="330"/>
            <p14:sldId id="313"/>
            <p14:sldId id="314"/>
            <p14:sldId id="318"/>
            <p14:sldId id="319"/>
            <p14:sldId id="332"/>
            <p14:sldId id="320"/>
            <p14:sldId id="321"/>
            <p14:sldId id="322"/>
            <p14:sldId id="333"/>
            <p14:sldId id="335"/>
            <p14:sldId id="323"/>
            <p14:sldId id="329"/>
            <p14:sldId id="324"/>
            <p14:sldId id="325"/>
            <p14:sldId id="336"/>
            <p14:sldId id="3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81"/>
    <a:srgbClr val="6D45BB"/>
    <a:srgbClr val="24193F"/>
    <a:srgbClr val="00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89F1E6-730E-40D3-AF66-BFB50FFA101E}">
  <a:tblStyle styleId="{6F89F1E6-730E-40D3-AF66-BFB50FFA101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625F39E-8AEA-4912-87EC-15328E14E0F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0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16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000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81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306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022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2250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424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716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0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02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d5e392a545_1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d5e392a545_1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121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903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505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964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843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500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001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924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414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71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d5d11188d4_2_18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d5d11188d4_2_18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8268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008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955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d5ae0ea7fa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d5ae0ea7fa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d5d11188d4_2_18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d5d11188d4_2_18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d5ae0ea7f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d5ae0ea7f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d5e392a545_1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d5e392a545_1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gd5e392a545_12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gd5e392a545_12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d5ae0ea7f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d5ae0ea7f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45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1985563" y="0"/>
            <a:ext cx="5151058" cy="5143506"/>
          </a:xfrm>
          <a:custGeom>
            <a:avLst/>
            <a:gdLst/>
            <a:ahLst/>
            <a:cxnLst/>
            <a:rect l="l" t="t" r="r" b="b"/>
            <a:pathLst>
              <a:path w="62747" h="62655" extrusionOk="0">
                <a:moveTo>
                  <a:pt x="31327" y="1"/>
                </a:moveTo>
                <a:cubicBezTo>
                  <a:pt x="14062" y="1"/>
                  <a:pt x="0" y="13970"/>
                  <a:pt x="0" y="31328"/>
                </a:cubicBezTo>
                <a:cubicBezTo>
                  <a:pt x="0" y="48593"/>
                  <a:pt x="14062" y="62655"/>
                  <a:pt x="31327" y="62655"/>
                </a:cubicBezTo>
                <a:cubicBezTo>
                  <a:pt x="48685" y="62655"/>
                  <a:pt x="62747" y="48593"/>
                  <a:pt x="62747" y="31328"/>
                </a:cubicBezTo>
                <a:cubicBezTo>
                  <a:pt x="62747" y="13970"/>
                  <a:pt x="48685" y="1"/>
                  <a:pt x="3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138157" y="2658608"/>
            <a:ext cx="1917323" cy="1917323"/>
          </a:xfrm>
          <a:custGeom>
            <a:avLst/>
            <a:gdLst/>
            <a:ahLst/>
            <a:cxnLst/>
            <a:rect l="l" t="t" r="r" b="b"/>
            <a:pathLst>
              <a:path w="23140" h="23140" extrusionOk="0">
                <a:moveTo>
                  <a:pt x="11570" y="1"/>
                </a:moveTo>
                <a:cubicBezTo>
                  <a:pt x="5255" y="1"/>
                  <a:pt x="0" y="5162"/>
                  <a:pt x="0" y="11570"/>
                </a:cubicBezTo>
                <a:cubicBezTo>
                  <a:pt x="0" y="17886"/>
                  <a:pt x="5255" y="23140"/>
                  <a:pt x="11570" y="23140"/>
                </a:cubicBezTo>
                <a:cubicBezTo>
                  <a:pt x="17978" y="23140"/>
                  <a:pt x="23140" y="17886"/>
                  <a:pt x="23140" y="11570"/>
                </a:cubicBezTo>
                <a:cubicBezTo>
                  <a:pt x="23140" y="5162"/>
                  <a:pt x="17978" y="1"/>
                  <a:pt x="11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086785" y="3071569"/>
            <a:ext cx="1946903" cy="1946820"/>
          </a:xfrm>
          <a:custGeom>
            <a:avLst/>
            <a:gdLst/>
            <a:ahLst/>
            <a:cxnLst/>
            <a:rect l="l" t="t" r="r" b="b"/>
            <a:pathLst>
              <a:path w="23497" h="23496" extrusionOk="0">
                <a:moveTo>
                  <a:pt x="11748" y="0"/>
                </a:moveTo>
                <a:cubicBezTo>
                  <a:pt x="5248" y="0"/>
                  <a:pt x="1" y="5248"/>
                  <a:pt x="1" y="11748"/>
                </a:cubicBezTo>
                <a:cubicBezTo>
                  <a:pt x="1" y="11834"/>
                  <a:pt x="86" y="11926"/>
                  <a:pt x="179" y="11926"/>
                </a:cubicBezTo>
                <a:cubicBezTo>
                  <a:pt x="264" y="11926"/>
                  <a:pt x="357" y="11834"/>
                  <a:pt x="357" y="11748"/>
                </a:cubicBezTo>
                <a:cubicBezTo>
                  <a:pt x="357" y="5426"/>
                  <a:pt x="5426" y="356"/>
                  <a:pt x="11748" y="356"/>
                </a:cubicBezTo>
                <a:cubicBezTo>
                  <a:pt x="17978" y="356"/>
                  <a:pt x="23140" y="5426"/>
                  <a:pt x="23140" y="11748"/>
                </a:cubicBezTo>
                <a:cubicBezTo>
                  <a:pt x="23140" y="17978"/>
                  <a:pt x="17978" y="23140"/>
                  <a:pt x="11748" y="23140"/>
                </a:cubicBezTo>
                <a:cubicBezTo>
                  <a:pt x="11656" y="23140"/>
                  <a:pt x="11570" y="23225"/>
                  <a:pt x="11570" y="23318"/>
                </a:cubicBezTo>
                <a:cubicBezTo>
                  <a:pt x="11570" y="23403"/>
                  <a:pt x="11656" y="23496"/>
                  <a:pt x="11748" y="23496"/>
                </a:cubicBezTo>
                <a:cubicBezTo>
                  <a:pt x="18242" y="23496"/>
                  <a:pt x="23496" y="18156"/>
                  <a:pt x="23496" y="11748"/>
                </a:cubicBezTo>
                <a:cubicBezTo>
                  <a:pt x="23496" y="5248"/>
                  <a:pt x="18242" y="0"/>
                  <a:pt x="11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263769" y="3248552"/>
            <a:ext cx="1592935" cy="1592853"/>
          </a:xfrm>
          <a:custGeom>
            <a:avLst/>
            <a:gdLst/>
            <a:ahLst/>
            <a:cxnLst/>
            <a:rect l="l" t="t" r="r" b="b"/>
            <a:pathLst>
              <a:path w="19225" h="19224" extrusionOk="0">
                <a:moveTo>
                  <a:pt x="9612" y="356"/>
                </a:moveTo>
                <a:cubicBezTo>
                  <a:pt x="14682" y="356"/>
                  <a:pt x="18868" y="4450"/>
                  <a:pt x="18868" y="9612"/>
                </a:cubicBezTo>
                <a:cubicBezTo>
                  <a:pt x="18868" y="14681"/>
                  <a:pt x="14682" y="18868"/>
                  <a:pt x="9612" y="18868"/>
                </a:cubicBezTo>
                <a:cubicBezTo>
                  <a:pt x="4451" y="18868"/>
                  <a:pt x="357" y="14681"/>
                  <a:pt x="357" y="9612"/>
                </a:cubicBezTo>
                <a:cubicBezTo>
                  <a:pt x="357" y="4450"/>
                  <a:pt x="4451" y="356"/>
                  <a:pt x="9612" y="356"/>
                </a:cubicBezTo>
                <a:close/>
                <a:moveTo>
                  <a:pt x="9612" y="0"/>
                </a:moveTo>
                <a:cubicBezTo>
                  <a:pt x="4273" y="0"/>
                  <a:pt x="1" y="4272"/>
                  <a:pt x="1" y="9612"/>
                </a:cubicBezTo>
                <a:cubicBezTo>
                  <a:pt x="1" y="14859"/>
                  <a:pt x="4273" y="19224"/>
                  <a:pt x="9612" y="19224"/>
                </a:cubicBezTo>
                <a:cubicBezTo>
                  <a:pt x="14860" y="19224"/>
                  <a:pt x="19224" y="14859"/>
                  <a:pt x="19224" y="9612"/>
                </a:cubicBezTo>
                <a:cubicBezTo>
                  <a:pt x="19224" y="4272"/>
                  <a:pt x="14860" y="0"/>
                  <a:pt x="9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440752" y="3425536"/>
            <a:ext cx="1238968" cy="1238885"/>
          </a:xfrm>
          <a:custGeom>
            <a:avLst/>
            <a:gdLst/>
            <a:ahLst/>
            <a:cxnLst/>
            <a:rect l="l" t="t" r="r" b="b"/>
            <a:pathLst>
              <a:path w="14953" h="14952" extrusionOk="0">
                <a:moveTo>
                  <a:pt x="7476" y="356"/>
                </a:moveTo>
                <a:cubicBezTo>
                  <a:pt x="11392" y="356"/>
                  <a:pt x="14596" y="3560"/>
                  <a:pt x="14596" y="7476"/>
                </a:cubicBezTo>
                <a:cubicBezTo>
                  <a:pt x="14596" y="11392"/>
                  <a:pt x="11392" y="14596"/>
                  <a:pt x="7476" y="14596"/>
                </a:cubicBezTo>
                <a:cubicBezTo>
                  <a:pt x="3561" y="14596"/>
                  <a:pt x="357" y="11392"/>
                  <a:pt x="357" y="7476"/>
                </a:cubicBezTo>
                <a:cubicBezTo>
                  <a:pt x="357" y="3560"/>
                  <a:pt x="3561" y="356"/>
                  <a:pt x="7476" y="356"/>
                </a:cubicBezTo>
                <a:close/>
                <a:moveTo>
                  <a:pt x="7476" y="0"/>
                </a:moveTo>
                <a:cubicBezTo>
                  <a:pt x="3383" y="0"/>
                  <a:pt x="1" y="3290"/>
                  <a:pt x="1" y="7476"/>
                </a:cubicBezTo>
                <a:cubicBezTo>
                  <a:pt x="1" y="11570"/>
                  <a:pt x="3383" y="14952"/>
                  <a:pt x="7476" y="14952"/>
                </a:cubicBezTo>
                <a:cubicBezTo>
                  <a:pt x="11570" y="14952"/>
                  <a:pt x="14952" y="11570"/>
                  <a:pt x="14952" y="7476"/>
                </a:cubicBezTo>
                <a:cubicBezTo>
                  <a:pt x="14952" y="3290"/>
                  <a:pt x="11570" y="0"/>
                  <a:pt x="7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617735" y="3602519"/>
            <a:ext cx="885001" cy="877295"/>
          </a:xfrm>
          <a:custGeom>
            <a:avLst/>
            <a:gdLst/>
            <a:ahLst/>
            <a:cxnLst/>
            <a:rect l="l" t="t" r="r" b="b"/>
            <a:pathLst>
              <a:path w="10681" h="10588" extrusionOk="0">
                <a:moveTo>
                  <a:pt x="5340" y="356"/>
                </a:moveTo>
                <a:cubicBezTo>
                  <a:pt x="8010" y="356"/>
                  <a:pt x="10324" y="2578"/>
                  <a:pt x="10324" y="5340"/>
                </a:cubicBezTo>
                <a:cubicBezTo>
                  <a:pt x="10324" y="8010"/>
                  <a:pt x="8010" y="10231"/>
                  <a:pt x="5340" y="10231"/>
                </a:cubicBezTo>
                <a:cubicBezTo>
                  <a:pt x="2578" y="10231"/>
                  <a:pt x="357" y="8010"/>
                  <a:pt x="357" y="5340"/>
                </a:cubicBezTo>
                <a:cubicBezTo>
                  <a:pt x="357" y="2578"/>
                  <a:pt x="2578" y="356"/>
                  <a:pt x="5340" y="356"/>
                </a:cubicBezTo>
                <a:close/>
                <a:moveTo>
                  <a:pt x="5340" y="0"/>
                </a:moveTo>
                <a:cubicBezTo>
                  <a:pt x="2400" y="0"/>
                  <a:pt x="1" y="2400"/>
                  <a:pt x="1" y="5340"/>
                </a:cubicBezTo>
                <a:cubicBezTo>
                  <a:pt x="1" y="8274"/>
                  <a:pt x="2400" y="10587"/>
                  <a:pt x="5340" y="10587"/>
                </a:cubicBezTo>
                <a:cubicBezTo>
                  <a:pt x="8274" y="10587"/>
                  <a:pt x="10680" y="8274"/>
                  <a:pt x="10680" y="5340"/>
                </a:cubicBezTo>
                <a:cubicBezTo>
                  <a:pt x="10680" y="2400"/>
                  <a:pt x="8274" y="0"/>
                  <a:pt x="5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94718" y="3779502"/>
            <a:ext cx="523328" cy="523328"/>
          </a:xfrm>
          <a:custGeom>
            <a:avLst/>
            <a:gdLst/>
            <a:ahLst/>
            <a:cxnLst/>
            <a:rect l="l" t="t" r="r" b="b"/>
            <a:pathLst>
              <a:path w="6316" h="6316" extrusionOk="0">
                <a:moveTo>
                  <a:pt x="3204" y="356"/>
                </a:moveTo>
                <a:cubicBezTo>
                  <a:pt x="4714" y="356"/>
                  <a:pt x="5960" y="1602"/>
                  <a:pt x="5960" y="3204"/>
                </a:cubicBezTo>
                <a:cubicBezTo>
                  <a:pt x="5960" y="4714"/>
                  <a:pt x="4714" y="5960"/>
                  <a:pt x="3204" y="5960"/>
                </a:cubicBezTo>
                <a:cubicBezTo>
                  <a:pt x="1603" y="5960"/>
                  <a:pt x="357" y="4714"/>
                  <a:pt x="357" y="3204"/>
                </a:cubicBezTo>
                <a:cubicBezTo>
                  <a:pt x="357" y="1602"/>
                  <a:pt x="1603" y="356"/>
                  <a:pt x="3204" y="356"/>
                </a:cubicBezTo>
                <a:close/>
                <a:moveTo>
                  <a:pt x="3204" y="0"/>
                </a:moveTo>
                <a:cubicBezTo>
                  <a:pt x="1425" y="0"/>
                  <a:pt x="1" y="1424"/>
                  <a:pt x="1" y="3204"/>
                </a:cubicBezTo>
                <a:cubicBezTo>
                  <a:pt x="1" y="4892"/>
                  <a:pt x="1425" y="6316"/>
                  <a:pt x="3204" y="6316"/>
                </a:cubicBezTo>
                <a:cubicBezTo>
                  <a:pt x="4892" y="6316"/>
                  <a:pt x="6316" y="4892"/>
                  <a:pt x="6316" y="3204"/>
                </a:cubicBezTo>
                <a:cubicBezTo>
                  <a:pt x="6316" y="1424"/>
                  <a:pt x="4892"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75922" y="-62759"/>
            <a:ext cx="479662" cy="457291"/>
          </a:xfrm>
          <a:custGeom>
            <a:avLst/>
            <a:gdLst/>
            <a:ahLst/>
            <a:cxnLst/>
            <a:rect l="l" t="t" r="r" b="b"/>
            <a:pathLst>
              <a:path w="5789" h="5519" extrusionOk="0">
                <a:moveTo>
                  <a:pt x="3560" y="1"/>
                </a:moveTo>
                <a:cubicBezTo>
                  <a:pt x="3026" y="1"/>
                  <a:pt x="2492" y="179"/>
                  <a:pt x="2136" y="535"/>
                </a:cubicBezTo>
                <a:lnTo>
                  <a:pt x="93" y="2671"/>
                </a:lnTo>
                <a:cubicBezTo>
                  <a:pt x="0" y="2671"/>
                  <a:pt x="0" y="2849"/>
                  <a:pt x="93" y="2849"/>
                </a:cubicBezTo>
                <a:cubicBezTo>
                  <a:pt x="93" y="2895"/>
                  <a:pt x="137" y="2918"/>
                  <a:pt x="182" y="2918"/>
                </a:cubicBezTo>
                <a:cubicBezTo>
                  <a:pt x="226" y="2918"/>
                  <a:pt x="271" y="2895"/>
                  <a:pt x="271" y="2849"/>
                </a:cubicBezTo>
                <a:lnTo>
                  <a:pt x="2407" y="806"/>
                </a:lnTo>
                <a:cubicBezTo>
                  <a:pt x="2670" y="535"/>
                  <a:pt x="3119" y="357"/>
                  <a:pt x="3560" y="357"/>
                </a:cubicBezTo>
                <a:cubicBezTo>
                  <a:pt x="4009" y="357"/>
                  <a:pt x="4450" y="535"/>
                  <a:pt x="4721" y="806"/>
                </a:cubicBezTo>
                <a:cubicBezTo>
                  <a:pt x="5340" y="1425"/>
                  <a:pt x="5340" y="2493"/>
                  <a:pt x="4721" y="3119"/>
                </a:cubicBezTo>
                <a:lnTo>
                  <a:pt x="2670" y="5255"/>
                </a:lnTo>
                <a:cubicBezTo>
                  <a:pt x="2585" y="5255"/>
                  <a:pt x="2585" y="5433"/>
                  <a:pt x="2670" y="5433"/>
                </a:cubicBezTo>
                <a:cubicBezTo>
                  <a:pt x="2670" y="5519"/>
                  <a:pt x="2763" y="5519"/>
                  <a:pt x="2763" y="5519"/>
                </a:cubicBezTo>
                <a:cubicBezTo>
                  <a:pt x="2848" y="5519"/>
                  <a:pt x="2848" y="5519"/>
                  <a:pt x="2941" y="5433"/>
                </a:cubicBezTo>
                <a:lnTo>
                  <a:pt x="4984" y="3383"/>
                </a:lnTo>
                <a:cubicBezTo>
                  <a:pt x="5789" y="2585"/>
                  <a:pt x="5789" y="1340"/>
                  <a:pt x="4984" y="535"/>
                </a:cubicBezTo>
                <a:cubicBezTo>
                  <a:pt x="4628" y="179"/>
                  <a:pt x="4094" y="1"/>
                  <a:pt x="3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231449" y="3810740"/>
            <a:ext cx="464333" cy="462593"/>
          </a:xfrm>
          <a:custGeom>
            <a:avLst/>
            <a:gdLst/>
            <a:ahLst/>
            <a:cxnLst/>
            <a:rect l="l" t="t" r="r" b="b"/>
            <a:pathLst>
              <a:path w="5604" h="5583" extrusionOk="0">
                <a:moveTo>
                  <a:pt x="2802" y="1"/>
                </a:moveTo>
                <a:cubicBezTo>
                  <a:pt x="2757" y="1"/>
                  <a:pt x="2713" y="22"/>
                  <a:pt x="2670" y="65"/>
                </a:cubicBezTo>
                <a:lnTo>
                  <a:pt x="620" y="2115"/>
                </a:lnTo>
                <a:cubicBezTo>
                  <a:pt x="264" y="2557"/>
                  <a:pt x="0" y="3005"/>
                  <a:pt x="0" y="3539"/>
                </a:cubicBezTo>
                <a:cubicBezTo>
                  <a:pt x="0" y="4073"/>
                  <a:pt x="264" y="4607"/>
                  <a:pt x="620" y="4963"/>
                </a:cubicBezTo>
                <a:cubicBezTo>
                  <a:pt x="976" y="5405"/>
                  <a:pt x="1510" y="5583"/>
                  <a:pt x="2044" y="5583"/>
                </a:cubicBezTo>
                <a:cubicBezTo>
                  <a:pt x="2578" y="5583"/>
                  <a:pt x="3026" y="5405"/>
                  <a:pt x="3467" y="4963"/>
                </a:cubicBezTo>
                <a:lnTo>
                  <a:pt x="5518" y="2913"/>
                </a:lnTo>
                <a:cubicBezTo>
                  <a:pt x="5603" y="2827"/>
                  <a:pt x="5603" y="2735"/>
                  <a:pt x="5518" y="2649"/>
                </a:cubicBezTo>
                <a:cubicBezTo>
                  <a:pt x="5472" y="2603"/>
                  <a:pt x="5427" y="2580"/>
                  <a:pt x="5383" y="2580"/>
                </a:cubicBezTo>
                <a:cubicBezTo>
                  <a:pt x="5338" y="2580"/>
                  <a:pt x="5294" y="2603"/>
                  <a:pt x="5247" y="2649"/>
                </a:cubicBezTo>
                <a:lnTo>
                  <a:pt x="3204" y="4785"/>
                </a:lnTo>
                <a:cubicBezTo>
                  <a:pt x="2891" y="5095"/>
                  <a:pt x="2467" y="5250"/>
                  <a:pt x="2044" y="5250"/>
                </a:cubicBezTo>
                <a:cubicBezTo>
                  <a:pt x="1622" y="5250"/>
                  <a:pt x="1200" y="5095"/>
                  <a:pt x="890" y="4785"/>
                </a:cubicBezTo>
                <a:cubicBezTo>
                  <a:pt x="534" y="4429"/>
                  <a:pt x="356" y="3981"/>
                  <a:pt x="356" y="3539"/>
                </a:cubicBezTo>
                <a:cubicBezTo>
                  <a:pt x="356" y="3091"/>
                  <a:pt x="534" y="2735"/>
                  <a:pt x="890" y="2379"/>
                </a:cubicBezTo>
                <a:lnTo>
                  <a:pt x="2934" y="335"/>
                </a:lnTo>
                <a:cubicBezTo>
                  <a:pt x="3026" y="243"/>
                  <a:pt x="3026" y="157"/>
                  <a:pt x="2934" y="65"/>
                </a:cubicBezTo>
                <a:cubicBezTo>
                  <a:pt x="2891" y="22"/>
                  <a:pt x="2846" y="1"/>
                  <a:pt x="2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253241" y="593886"/>
            <a:ext cx="516285" cy="523328"/>
          </a:xfrm>
          <a:custGeom>
            <a:avLst/>
            <a:gdLst/>
            <a:ahLst/>
            <a:cxnLst/>
            <a:rect l="l" t="t" r="r" b="b"/>
            <a:pathLst>
              <a:path w="6231" h="6316" extrusionOk="0">
                <a:moveTo>
                  <a:pt x="3119" y="0"/>
                </a:moveTo>
                <a:cubicBezTo>
                  <a:pt x="1425" y="0"/>
                  <a:pt x="1" y="1424"/>
                  <a:pt x="1" y="3112"/>
                </a:cubicBezTo>
                <a:cubicBezTo>
                  <a:pt x="1" y="3204"/>
                  <a:pt x="93" y="3290"/>
                  <a:pt x="179" y="3290"/>
                </a:cubicBezTo>
                <a:cubicBezTo>
                  <a:pt x="271" y="3290"/>
                  <a:pt x="357" y="3204"/>
                  <a:pt x="357" y="3112"/>
                </a:cubicBezTo>
                <a:cubicBezTo>
                  <a:pt x="357" y="1602"/>
                  <a:pt x="1603" y="356"/>
                  <a:pt x="3119" y="356"/>
                </a:cubicBezTo>
                <a:cubicBezTo>
                  <a:pt x="4628" y="356"/>
                  <a:pt x="5874" y="1602"/>
                  <a:pt x="5874" y="3112"/>
                </a:cubicBezTo>
                <a:cubicBezTo>
                  <a:pt x="5874" y="4714"/>
                  <a:pt x="4628" y="5960"/>
                  <a:pt x="3119" y="5960"/>
                </a:cubicBezTo>
                <a:cubicBezTo>
                  <a:pt x="3026" y="5960"/>
                  <a:pt x="2941" y="6052"/>
                  <a:pt x="2941" y="6138"/>
                </a:cubicBezTo>
                <a:cubicBezTo>
                  <a:pt x="2941" y="6230"/>
                  <a:pt x="3026" y="6316"/>
                  <a:pt x="3119" y="6316"/>
                </a:cubicBezTo>
                <a:cubicBezTo>
                  <a:pt x="4899" y="6316"/>
                  <a:pt x="6230" y="4892"/>
                  <a:pt x="6230" y="3112"/>
                </a:cubicBezTo>
                <a:cubicBezTo>
                  <a:pt x="6230" y="1424"/>
                  <a:pt x="4899" y="0"/>
                  <a:pt x="3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5695" y="48187"/>
            <a:ext cx="678520" cy="663771"/>
          </a:xfrm>
          <a:custGeom>
            <a:avLst/>
            <a:gdLst/>
            <a:ahLst/>
            <a:cxnLst/>
            <a:rect l="l" t="t" r="r" b="b"/>
            <a:pathLst>
              <a:path w="8189" h="8011" extrusionOk="0">
                <a:moveTo>
                  <a:pt x="7476" y="1"/>
                </a:moveTo>
                <a:cubicBezTo>
                  <a:pt x="7298" y="1"/>
                  <a:pt x="7206" y="1"/>
                  <a:pt x="7028" y="179"/>
                </a:cubicBezTo>
                <a:lnTo>
                  <a:pt x="7028" y="442"/>
                </a:lnTo>
                <a:lnTo>
                  <a:pt x="7298" y="442"/>
                </a:lnTo>
                <a:cubicBezTo>
                  <a:pt x="7341" y="353"/>
                  <a:pt x="7407" y="308"/>
                  <a:pt x="7474" y="308"/>
                </a:cubicBezTo>
                <a:cubicBezTo>
                  <a:pt x="7540" y="308"/>
                  <a:pt x="7608" y="353"/>
                  <a:pt x="7654" y="442"/>
                </a:cubicBezTo>
                <a:cubicBezTo>
                  <a:pt x="7740" y="534"/>
                  <a:pt x="7740" y="620"/>
                  <a:pt x="7654" y="798"/>
                </a:cubicBezTo>
                <a:lnTo>
                  <a:pt x="798" y="7654"/>
                </a:lnTo>
                <a:cubicBezTo>
                  <a:pt x="755" y="7697"/>
                  <a:pt x="689" y="7718"/>
                  <a:pt x="623" y="7718"/>
                </a:cubicBezTo>
                <a:cubicBezTo>
                  <a:pt x="556" y="7718"/>
                  <a:pt x="488" y="7697"/>
                  <a:pt x="442" y="7654"/>
                </a:cubicBezTo>
                <a:cubicBezTo>
                  <a:pt x="356" y="7476"/>
                  <a:pt x="356" y="7384"/>
                  <a:pt x="442" y="7298"/>
                </a:cubicBezTo>
                <a:lnTo>
                  <a:pt x="3026" y="4714"/>
                </a:lnTo>
                <a:lnTo>
                  <a:pt x="3026" y="4450"/>
                </a:lnTo>
                <a:lnTo>
                  <a:pt x="2756" y="4450"/>
                </a:lnTo>
                <a:lnTo>
                  <a:pt x="178" y="7028"/>
                </a:lnTo>
                <a:cubicBezTo>
                  <a:pt x="0" y="7206"/>
                  <a:pt x="0" y="7654"/>
                  <a:pt x="178" y="7832"/>
                </a:cubicBezTo>
                <a:cubicBezTo>
                  <a:pt x="356" y="8010"/>
                  <a:pt x="534" y="8010"/>
                  <a:pt x="620" y="8010"/>
                </a:cubicBezTo>
                <a:cubicBezTo>
                  <a:pt x="798" y="8010"/>
                  <a:pt x="976" y="8010"/>
                  <a:pt x="1068" y="7832"/>
                </a:cubicBezTo>
                <a:lnTo>
                  <a:pt x="7918" y="976"/>
                </a:lnTo>
                <a:cubicBezTo>
                  <a:pt x="8188" y="798"/>
                  <a:pt x="8188" y="357"/>
                  <a:pt x="7918" y="179"/>
                </a:cubicBezTo>
                <a:cubicBezTo>
                  <a:pt x="7832" y="1"/>
                  <a:pt x="7654"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3129" y="2243576"/>
            <a:ext cx="1091399" cy="1078473"/>
          </a:xfrm>
          <a:custGeom>
            <a:avLst/>
            <a:gdLst/>
            <a:ahLst/>
            <a:cxnLst/>
            <a:rect l="l" t="t" r="r" b="b"/>
            <a:pathLst>
              <a:path w="13172" h="13016" extrusionOk="0">
                <a:moveTo>
                  <a:pt x="12340" y="1"/>
                </a:moveTo>
                <a:cubicBezTo>
                  <a:pt x="12150" y="1"/>
                  <a:pt x="11972" y="68"/>
                  <a:pt x="11840" y="204"/>
                </a:cubicBezTo>
                <a:lnTo>
                  <a:pt x="271" y="11773"/>
                </a:lnTo>
                <a:cubicBezTo>
                  <a:pt x="0" y="12037"/>
                  <a:pt x="0" y="12485"/>
                  <a:pt x="271" y="12749"/>
                </a:cubicBezTo>
                <a:cubicBezTo>
                  <a:pt x="449" y="12927"/>
                  <a:pt x="648" y="13016"/>
                  <a:pt x="837" y="13016"/>
                </a:cubicBezTo>
                <a:cubicBezTo>
                  <a:pt x="1025" y="13016"/>
                  <a:pt x="1203" y="12927"/>
                  <a:pt x="1339" y="12749"/>
                </a:cubicBezTo>
                <a:lnTo>
                  <a:pt x="12908" y="1272"/>
                </a:lnTo>
                <a:cubicBezTo>
                  <a:pt x="13172" y="1001"/>
                  <a:pt x="13172" y="467"/>
                  <a:pt x="12908" y="204"/>
                </a:cubicBezTo>
                <a:cubicBezTo>
                  <a:pt x="12730" y="68"/>
                  <a:pt x="12529" y="1"/>
                  <a:pt x="12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600164" y="3543525"/>
            <a:ext cx="368716" cy="368799"/>
          </a:xfrm>
          <a:custGeom>
            <a:avLst/>
            <a:gdLst/>
            <a:ahLst/>
            <a:cxnLst/>
            <a:rect l="l" t="t" r="r" b="b"/>
            <a:pathLst>
              <a:path w="4450" h="4451" extrusionOk="0">
                <a:moveTo>
                  <a:pt x="2221" y="1602"/>
                </a:moveTo>
                <a:cubicBezTo>
                  <a:pt x="2577" y="1602"/>
                  <a:pt x="2848" y="1866"/>
                  <a:pt x="2848" y="2222"/>
                </a:cubicBezTo>
                <a:cubicBezTo>
                  <a:pt x="2848" y="2578"/>
                  <a:pt x="2577" y="2848"/>
                  <a:pt x="2221" y="2848"/>
                </a:cubicBezTo>
                <a:cubicBezTo>
                  <a:pt x="1865" y="2848"/>
                  <a:pt x="1602" y="2578"/>
                  <a:pt x="1602" y="2222"/>
                </a:cubicBezTo>
                <a:cubicBezTo>
                  <a:pt x="1602" y="1866"/>
                  <a:pt x="1865" y="1602"/>
                  <a:pt x="2221" y="1602"/>
                </a:cubicBezTo>
                <a:close/>
                <a:moveTo>
                  <a:pt x="2221" y="0"/>
                </a:moveTo>
                <a:cubicBezTo>
                  <a:pt x="975" y="0"/>
                  <a:pt x="0" y="976"/>
                  <a:pt x="0" y="2222"/>
                </a:cubicBezTo>
                <a:cubicBezTo>
                  <a:pt x="0" y="3468"/>
                  <a:pt x="975" y="4450"/>
                  <a:pt x="2221" y="4450"/>
                </a:cubicBezTo>
                <a:cubicBezTo>
                  <a:pt x="3467" y="4450"/>
                  <a:pt x="4450" y="3468"/>
                  <a:pt x="4450" y="2222"/>
                </a:cubicBezTo>
                <a:cubicBezTo>
                  <a:pt x="4450" y="976"/>
                  <a:pt x="3467" y="0"/>
                  <a:pt x="2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661981" y="2105287"/>
            <a:ext cx="265558" cy="265558"/>
          </a:xfrm>
          <a:custGeom>
            <a:avLst/>
            <a:gdLst/>
            <a:ahLst/>
            <a:cxnLst/>
            <a:rect l="l" t="t" r="r" b="b"/>
            <a:pathLst>
              <a:path w="3205" h="3205" extrusionOk="0">
                <a:moveTo>
                  <a:pt x="1603" y="356"/>
                </a:moveTo>
                <a:cubicBezTo>
                  <a:pt x="2315" y="356"/>
                  <a:pt x="2849" y="890"/>
                  <a:pt x="2849" y="1602"/>
                </a:cubicBezTo>
                <a:cubicBezTo>
                  <a:pt x="2849" y="2314"/>
                  <a:pt x="2315" y="2848"/>
                  <a:pt x="1603" y="2848"/>
                </a:cubicBezTo>
                <a:cubicBezTo>
                  <a:pt x="891" y="2848"/>
                  <a:pt x="357" y="2314"/>
                  <a:pt x="357" y="1602"/>
                </a:cubicBezTo>
                <a:cubicBezTo>
                  <a:pt x="357" y="890"/>
                  <a:pt x="891" y="356"/>
                  <a:pt x="1603" y="356"/>
                </a:cubicBezTo>
                <a:close/>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824215" y="733666"/>
            <a:ext cx="125115" cy="125778"/>
          </a:xfrm>
          <a:custGeom>
            <a:avLst/>
            <a:gdLst/>
            <a:ahLst/>
            <a:cxnLst/>
            <a:rect l="l" t="t" r="r" b="b"/>
            <a:pathLst>
              <a:path w="1510" h="1518" extrusionOk="0">
                <a:moveTo>
                  <a:pt x="798" y="1"/>
                </a:moveTo>
                <a:cubicBezTo>
                  <a:pt x="357" y="1"/>
                  <a:pt x="1" y="357"/>
                  <a:pt x="1" y="805"/>
                </a:cubicBezTo>
                <a:cubicBezTo>
                  <a:pt x="1" y="1161"/>
                  <a:pt x="357" y="1517"/>
                  <a:pt x="798" y="1517"/>
                </a:cubicBezTo>
                <a:cubicBezTo>
                  <a:pt x="1154" y="1517"/>
                  <a:pt x="1510" y="1161"/>
                  <a:pt x="1510" y="805"/>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632484" y="933104"/>
            <a:ext cx="118072" cy="118072"/>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40752" y="1124836"/>
            <a:ext cx="118072" cy="118072"/>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33129" y="-77507"/>
            <a:ext cx="730389" cy="722766"/>
          </a:xfrm>
          <a:custGeom>
            <a:avLst/>
            <a:gdLst/>
            <a:ahLst/>
            <a:cxnLst/>
            <a:rect l="l" t="t" r="r" b="b"/>
            <a:pathLst>
              <a:path w="8815" h="8723" extrusionOk="0">
                <a:moveTo>
                  <a:pt x="8544" y="1"/>
                </a:moveTo>
                <a:lnTo>
                  <a:pt x="0" y="8545"/>
                </a:lnTo>
                <a:lnTo>
                  <a:pt x="271" y="8723"/>
                </a:lnTo>
                <a:lnTo>
                  <a:pt x="8814" y="179"/>
                </a:lnTo>
                <a:lnTo>
                  <a:pt x="8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57598" y="3942"/>
            <a:ext cx="317427" cy="316847"/>
          </a:xfrm>
          <a:custGeom>
            <a:avLst/>
            <a:gdLst/>
            <a:ahLst/>
            <a:cxnLst/>
            <a:rect l="l" t="t" r="r" b="b"/>
            <a:pathLst>
              <a:path w="3831" h="3824" extrusionOk="0">
                <a:moveTo>
                  <a:pt x="1873" y="357"/>
                </a:moveTo>
                <a:cubicBezTo>
                  <a:pt x="2762" y="357"/>
                  <a:pt x="3474" y="1068"/>
                  <a:pt x="3474" y="1958"/>
                </a:cubicBezTo>
                <a:cubicBezTo>
                  <a:pt x="3474" y="2756"/>
                  <a:pt x="2762" y="3468"/>
                  <a:pt x="1873" y="3468"/>
                </a:cubicBezTo>
                <a:cubicBezTo>
                  <a:pt x="1068" y="3468"/>
                  <a:pt x="356" y="2756"/>
                  <a:pt x="356" y="1958"/>
                </a:cubicBezTo>
                <a:cubicBezTo>
                  <a:pt x="356" y="1068"/>
                  <a:pt x="1068" y="357"/>
                  <a:pt x="1873" y="357"/>
                </a:cubicBezTo>
                <a:close/>
                <a:moveTo>
                  <a:pt x="1873" y="1"/>
                </a:moveTo>
                <a:cubicBezTo>
                  <a:pt x="890" y="1"/>
                  <a:pt x="0" y="891"/>
                  <a:pt x="0" y="1958"/>
                </a:cubicBezTo>
                <a:cubicBezTo>
                  <a:pt x="0" y="3026"/>
                  <a:pt x="890" y="3824"/>
                  <a:pt x="1873" y="3824"/>
                </a:cubicBezTo>
                <a:cubicBezTo>
                  <a:pt x="2940" y="3824"/>
                  <a:pt x="3830" y="3026"/>
                  <a:pt x="3830" y="1958"/>
                </a:cubicBezTo>
                <a:cubicBezTo>
                  <a:pt x="3830" y="891"/>
                  <a:pt x="2940" y="1"/>
                  <a:pt x="1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52260" y="927304"/>
            <a:ext cx="1076733" cy="1074827"/>
          </a:xfrm>
          <a:custGeom>
            <a:avLst/>
            <a:gdLst/>
            <a:ahLst/>
            <a:cxnLst/>
            <a:rect l="l" t="t" r="r" b="b"/>
            <a:pathLst>
              <a:path w="12995" h="12972" extrusionOk="0">
                <a:moveTo>
                  <a:pt x="12770" y="1"/>
                </a:moveTo>
                <a:cubicBezTo>
                  <a:pt x="12726" y="1"/>
                  <a:pt x="12681" y="24"/>
                  <a:pt x="12638" y="70"/>
                </a:cubicBezTo>
                <a:lnTo>
                  <a:pt x="86" y="12615"/>
                </a:lnTo>
                <a:cubicBezTo>
                  <a:pt x="1" y="12708"/>
                  <a:pt x="1" y="12793"/>
                  <a:pt x="86" y="12886"/>
                </a:cubicBezTo>
                <a:cubicBezTo>
                  <a:pt x="86" y="12971"/>
                  <a:pt x="86" y="12971"/>
                  <a:pt x="179" y="12971"/>
                </a:cubicBezTo>
                <a:cubicBezTo>
                  <a:pt x="264" y="12971"/>
                  <a:pt x="264" y="12971"/>
                  <a:pt x="264" y="12886"/>
                </a:cubicBezTo>
                <a:lnTo>
                  <a:pt x="12902" y="334"/>
                </a:lnTo>
                <a:cubicBezTo>
                  <a:pt x="12994" y="248"/>
                  <a:pt x="12994" y="156"/>
                  <a:pt x="12902" y="70"/>
                </a:cubicBezTo>
                <a:cubicBezTo>
                  <a:pt x="12859" y="24"/>
                  <a:pt x="12815"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75504" y="564389"/>
            <a:ext cx="1069690" cy="1069027"/>
          </a:xfrm>
          <a:custGeom>
            <a:avLst/>
            <a:gdLst/>
            <a:ahLst/>
            <a:cxnLst/>
            <a:rect l="l" t="t" r="r" b="b"/>
            <a:pathLst>
              <a:path w="12910" h="12902" extrusionOk="0">
                <a:moveTo>
                  <a:pt x="12639" y="0"/>
                </a:moveTo>
                <a:lnTo>
                  <a:pt x="1" y="12638"/>
                </a:lnTo>
                <a:lnTo>
                  <a:pt x="1" y="12901"/>
                </a:lnTo>
                <a:lnTo>
                  <a:pt x="272" y="12901"/>
                </a:lnTo>
                <a:lnTo>
                  <a:pt x="12909" y="264"/>
                </a:lnTo>
                <a:lnTo>
                  <a:pt x="129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48376" y="2990120"/>
            <a:ext cx="1924365" cy="1925028"/>
          </a:xfrm>
          <a:custGeom>
            <a:avLst/>
            <a:gdLst/>
            <a:ahLst/>
            <a:cxnLst/>
            <a:rect l="l" t="t" r="r" b="b"/>
            <a:pathLst>
              <a:path w="23225" h="23233" extrusionOk="0">
                <a:moveTo>
                  <a:pt x="11570" y="1"/>
                </a:moveTo>
                <a:cubicBezTo>
                  <a:pt x="5162" y="1"/>
                  <a:pt x="0" y="5163"/>
                  <a:pt x="0" y="11663"/>
                </a:cubicBezTo>
                <a:cubicBezTo>
                  <a:pt x="0" y="18071"/>
                  <a:pt x="5162" y="23233"/>
                  <a:pt x="11570" y="23233"/>
                </a:cubicBezTo>
                <a:cubicBezTo>
                  <a:pt x="18063" y="23233"/>
                  <a:pt x="23225" y="18071"/>
                  <a:pt x="23225" y="11663"/>
                </a:cubicBezTo>
                <a:cubicBezTo>
                  <a:pt x="23225" y="5163"/>
                  <a:pt x="18063" y="1"/>
                  <a:pt x="11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42458" y="291208"/>
            <a:ext cx="1910280" cy="1910280"/>
          </a:xfrm>
          <a:custGeom>
            <a:avLst/>
            <a:gdLst/>
            <a:ahLst/>
            <a:cxnLst/>
            <a:rect l="l" t="t" r="r" b="b"/>
            <a:pathLst>
              <a:path w="23055" h="23055" extrusionOk="0">
                <a:moveTo>
                  <a:pt x="11570" y="357"/>
                </a:moveTo>
                <a:cubicBezTo>
                  <a:pt x="17715" y="357"/>
                  <a:pt x="22699" y="5341"/>
                  <a:pt x="22699" y="11485"/>
                </a:cubicBezTo>
                <a:cubicBezTo>
                  <a:pt x="22699" y="17622"/>
                  <a:pt x="17715" y="22699"/>
                  <a:pt x="11570" y="22699"/>
                </a:cubicBezTo>
                <a:cubicBezTo>
                  <a:pt x="5433" y="22699"/>
                  <a:pt x="357" y="17622"/>
                  <a:pt x="357" y="11485"/>
                </a:cubicBezTo>
                <a:cubicBezTo>
                  <a:pt x="357" y="5341"/>
                  <a:pt x="5433" y="357"/>
                  <a:pt x="11570" y="357"/>
                </a:cubicBezTo>
                <a:close/>
                <a:moveTo>
                  <a:pt x="11570" y="1"/>
                </a:moveTo>
                <a:cubicBezTo>
                  <a:pt x="5163" y="1"/>
                  <a:pt x="1" y="5163"/>
                  <a:pt x="1" y="11485"/>
                </a:cubicBezTo>
                <a:cubicBezTo>
                  <a:pt x="1" y="17893"/>
                  <a:pt x="5163" y="23055"/>
                  <a:pt x="11570" y="23055"/>
                </a:cubicBezTo>
                <a:cubicBezTo>
                  <a:pt x="17893" y="23055"/>
                  <a:pt x="23055" y="17893"/>
                  <a:pt x="23055" y="11485"/>
                </a:cubicBezTo>
                <a:cubicBezTo>
                  <a:pt x="23055" y="5163"/>
                  <a:pt x="17893" y="1"/>
                  <a:pt x="11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19441" y="468191"/>
            <a:ext cx="1556312" cy="1556312"/>
          </a:xfrm>
          <a:custGeom>
            <a:avLst/>
            <a:gdLst/>
            <a:ahLst/>
            <a:cxnLst/>
            <a:rect l="l" t="t" r="r" b="b"/>
            <a:pathLst>
              <a:path w="18783" h="18783" extrusionOk="0">
                <a:moveTo>
                  <a:pt x="9434" y="357"/>
                </a:moveTo>
                <a:cubicBezTo>
                  <a:pt x="14418" y="357"/>
                  <a:pt x="18427" y="4365"/>
                  <a:pt x="18427" y="9349"/>
                </a:cubicBezTo>
                <a:cubicBezTo>
                  <a:pt x="18427" y="14333"/>
                  <a:pt x="14418" y="18427"/>
                  <a:pt x="9434" y="18427"/>
                </a:cubicBezTo>
                <a:cubicBezTo>
                  <a:pt x="4451" y="18427"/>
                  <a:pt x="357" y="14333"/>
                  <a:pt x="357" y="9349"/>
                </a:cubicBezTo>
                <a:cubicBezTo>
                  <a:pt x="357" y="4365"/>
                  <a:pt x="4451" y="357"/>
                  <a:pt x="9434" y="357"/>
                </a:cubicBezTo>
                <a:close/>
                <a:moveTo>
                  <a:pt x="9434" y="1"/>
                </a:moveTo>
                <a:cubicBezTo>
                  <a:pt x="4187" y="1"/>
                  <a:pt x="1" y="4187"/>
                  <a:pt x="1" y="9349"/>
                </a:cubicBezTo>
                <a:cubicBezTo>
                  <a:pt x="1" y="14596"/>
                  <a:pt x="4187" y="18783"/>
                  <a:pt x="9434" y="18783"/>
                </a:cubicBezTo>
                <a:cubicBezTo>
                  <a:pt x="14596" y="18783"/>
                  <a:pt x="18783" y="14596"/>
                  <a:pt x="18783" y="9349"/>
                </a:cubicBezTo>
                <a:cubicBezTo>
                  <a:pt x="18783" y="4187"/>
                  <a:pt x="14596" y="1"/>
                  <a:pt x="9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6424" y="638132"/>
            <a:ext cx="1209471" cy="1216514"/>
          </a:xfrm>
          <a:custGeom>
            <a:avLst/>
            <a:gdLst/>
            <a:ahLst/>
            <a:cxnLst/>
            <a:rect l="l" t="t" r="r" b="b"/>
            <a:pathLst>
              <a:path w="14597" h="14682" extrusionOk="0">
                <a:moveTo>
                  <a:pt x="7298" y="356"/>
                </a:moveTo>
                <a:cubicBezTo>
                  <a:pt x="11129" y="356"/>
                  <a:pt x="14240" y="3468"/>
                  <a:pt x="14240" y="7298"/>
                </a:cubicBezTo>
                <a:cubicBezTo>
                  <a:pt x="14240" y="11214"/>
                  <a:pt x="11129" y="14325"/>
                  <a:pt x="7298" y="14325"/>
                </a:cubicBezTo>
                <a:cubicBezTo>
                  <a:pt x="3475" y="14325"/>
                  <a:pt x="357" y="11214"/>
                  <a:pt x="357" y="7298"/>
                </a:cubicBezTo>
                <a:cubicBezTo>
                  <a:pt x="357" y="3468"/>
                  <a:pt x="3475" y="356"/>
                  <a:pt x="7298" y="356"/>
                </a:cubicBezTo>
                <a:close/>
                <a:moveTo>
                  <a:pt x="7298" y="0"/>
                </a:moveTo>
                <a:cubicBezTo>
                  <a:pt x="3205" y="0"/>
                  <a:pt x="1" y="3290"/>
                  <a:pt x="1" y="7298"/>
                </a:cubicBezTo>
                <a:cubicBezTo>
                  <a:pt x="1" y="11392"/>
                  <a:pt x="3205" y="14681"/>
                  <a:pt x="7298" y="14681"/>
                </a:cubicBezTo>
                <a:cubicBezTo>
                  <a:pt x="11307" y="14681"/>
                  <a:pt x="14596" y="11392"/>
                  <a:pt x="14596" y="7298"/>
                </a:cubicBezTo>
                <a:cubicBezTo>
                  <a:pt x="14596" y="3290"/>
                  <a:pt x="11307" y="0"/>
                  <a:pt x="72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66365" y="815115"/>
            <a:ext cx="862547" cy="862547"/>
          </a:xfrm>
          <a:custGeom>
            <a:avLst/>
            <a:gdLst/>
            <a:ahLst/>
            <a:cxnLst/>
            <a:rect l="l" t="t" r="r" b="b"/>
            <a:pathLst>
              <a:path w="10410" h="10410" extrusionOk="0">
                <a:moveTo>
                  <a:pt x="5247" y="356"/>
                </a:moveTo>
                <a:cubicBezTo>
                  <a:pt x="7917" y="356"/>
                  <a:pt x="10053" y="2492"/>
                  <a:pt x="10053" y="5162"/>
                </a:cubicBezTo>
                <a:cubicBezTo>
                  <a:pt x="10053" y="7917"/>
                  <a:pt x="7917" y="10053"/>
                  <a:pt x="5247" y="10053"/>
                </a:cubicBezTo>
                <a:cubicBezTo>
                  <a:pt x="2577" y="10053"/>
                  <a:pt x="356" y="7917"/>
                  <a:pt x="356" y="5162"/>
                </a:cubicBezTo>
                <a:cubicBezTo>
                  <a:pt x="356" y="2492"/>
                  <a:pt x="2577" y="356"/>
                  <a:pt x="5247" y="356"/>
                </a:cubicBezTo>
                <a:close/>
                <a:moveTo>
                  <a:pt x="5247" y="0"/>
                </a:moveTo>
                <a:cubicBezTo>
                  <a:pt x="2314" y="0"/>
                  <a:pt x="0" y="2314"/>
                  <a:pt x="0" y="5162"/>
                </a:cubicBezTo>
                <a:cubicBezTo>
                  <a:pt x="0" y="8095"/>
                  <a:pt x="2314" y="10409"/>
                  <a:pt x="5247" y="10409"/>
                </a:cubicBezTo>
                <a:cubicBezTo>
                  <a:pt x="8095" y="10409"/>
                  <a:pt x="10409" y="8095"/>
                  <a:pt x="10409" y="5162"/>
                </a:cubicBezTo>
                <a:cubicBezTo>
                  <a:pt x="10409" y="2314"/>
                  <a:pt x="8095" y="0"/>
                  <a:pt x="5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43348" y="992098"/>
            <a:ext cx="508579" cy="508579"/>
          </a:xfrm>
          <a:custGeom>
            <a:avLst/>
            <a:gdLst/>
            <a:ahLst/>
            <a:cxnLst/>
            <a:rect l="l" t="t" r="r" b="b"/>
            <a:pathLst>
              <a:path w="6138" h="6138" extrusionOk="0">
                <a:moveTo>
                  <a:pt x="3111" y="356"/>
                </a:moveTo>
                <a:cubicBezTo>
                  <a:pt x="4628" y="356"/>
                  <a:pt x="5781" y="1510"/>
                  <a:pt x="5781" y="3026"/>
                </a:cubicBezTo>
                <a:cubicBezTo>
                  <a:pt x="5781" y="4628"/>
                  <a:pt x="4628" y="5781"/>
                  <a:pt x="3111" y="5781"/>
                </a:cubicBezTo>
                <a:cubicBezTo>
                  <a:pt x="1602" y="5781"/>
                  <a:pt x="356" y="4628"/>
                  <a:pt x="356" y="3026"/>
                </a:cubicBezTo>
                <a:cubicBezTo>
                  <a:pt x="356" y="1510"/>
                  <a:pt x="1602" y="356"/>
                  <a:pt x="3111" y="356"/>
                </a:cubicBezTo>
                <a:close/>
                <a:moveTo>
                  <a:pt x="3111" y="0"/>
                </a:moveTo>
                <a:cubicBezTo>
                  <a:pt x="1331" y="0"/>
                  <a:pt x="0" y="1332"/>
                  <a:pt x="0" y="3026"/>
                </a:cubicBezTo>
                <a:cubicBezTo>
                  <a:pt x="0" y="4806"/>
                  <a:pt x="1331" y="6137"/>
                  <a:pt x="3111" y="6137"/>
                </a:cubicBezTo>
                <a:cubicBezTo>
                  <a:pt x="4806" y="6137"/>
                  <a:pt x="6137" y="4806"/>
                  <a:pt x="6137" y="3026"/>
                </a:cubicBezTo>
                <a:cubicBezTo>
                  <a:pt x="6137" y="1332"/>
                  <a:pt x="4806" y="0"/>
                  <a:pt x="3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0" y="2579148"/>
            <a:ext cx="2234750" cy="2439242"/>
          </a:xfrm>
          <a:custGeom>
            <a:avLst/>
            <a:gdLst/>
            <a:ahLst/>
            <a:cxnLst/>
            <a:rect l="l" t="t" r="r" b="b"/>
            <a:pathLst>
              <a:path w="26971" h="29439" extrusionOk="0">
                <a:moveTo>
                  <a:pt x="24699" y="0"/>
                </a:moveTo>
                <a:cubicBezTo>
                  <a:pt x="24165" y="0"/>
                  <a:pt x="23631" y="201"/>
                  <a:pt x="23233" y="604"/>
                </a:cubicBezTo>
                <a:lnTo>
                  <a:pt x="14774" y="9147"/>
                </a:lnTo>
                <a:cubicBezTo>
                  <a:pt x="14689" y="9233"/>
                  <a:pt x="14689" y="9325"/>
                  <a:pt x="14774" y="9411"/>
                </a:cubicBezTo>
                <a:lnTo>
                  <a:pt x="15045" y="9411"/>
                </a:lnTo>
                <a:lnTo>
                  <a:pt x="23496" y="867"/>
                </a:lnTo>
                <a:cubicBezTo>
                  <a:pt x="23852" y="557"/>
                  <a:pt x="24297" y="403"/>
                  <a:pt x="24731" y="403"/>
                </a:cubicBezTo>
                <a:cubicBezTo>
                  <a:pt x="25166" y="403"/>
                  <a:pt x="25589" y="557"/>
                  <a:pt x="25903" y="867"/>
                </a:cubicBezTo>
                <a:cubicBezTo>
                  <a:pt x="26522" y="1579"/>
                  <a:pt x="26522" y="2647"/>
                  <a:pt x="25903" y="3274"/>
                </a:cubicBezTo>
                <a:lnTo>
                  <a:pt x="93" y="29083"/>
                </a:lnTo>
                <a:cubicBezTo>
                  <a:pt x="1" y="29168"/>
                  <a:pt x="1" y="29261"/>
                  <a:pt x="93" y="29346"/>
                </a:cubicBezTo>
                <a:cubicBezTo>
                  <a:pt x="93" y="29439"/>
                  <a:pt x="179" y="29439"/>
                  <a:pt x="179" y="29439"/>
                </a:cubicBezTo>
                <a:cubicBezTo>
                  <a:pt x="271" y="29439"/>
                  <a:pt x="271" y="29439"/>
                  <a:pt x="357" y="29346"/>
                </a:cubicBezTo>
                <a:lnTo>
                  <a:pt x="26166" y="3537"/>
                </a:lnTo>
                <a:cubicBezTo>
                  <a:pt x="26971" y="2740"/>
                  <a:pt x="26971" y="1401"/>
                  <a:pt x="26166" y="604"/>
                </a:cubicBezTo>
                <a:cubicBezTo>
                  <a:pt x="25767" y="201"/>
                  <a:pt x="25233" y="0"/>
                  <a:pt x="24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468743" y="4240106"/>
            <a:ext cx="1047153" cy="903395"/>
          </a:xfrm>
          <a:custGeom>
            <a:avLst/>
            <a:gdLst/>
            <a:ahLst/>
            <a:cxnLst/>
            <a:rect l="l" t="t" r="r" b="b"/>
            <a:pathLst>
              <a:path w="12638" h="10903" extrusionOk="0">
                <a:moveTo>
                  <a:pt x="11260" y="0"/>
                </a:moveTo>
                <a:cubicBezTo>
                  <a:pt x="10926" y="0"/>
                  <a:pt x="10591" y="134"/>
                  <a:pt x="10324" y="401"/>
                </a:cubicBezTo>
                <a:lnTo>
                  <a:pt x="93" y="10546"/>
                </a:lnTo>
                <a:cubicBezTo>
                  <a:pt x="0" y="10639"/>
                  <a:pt x="0" y="10817"/>
                  <a:pt x="93" y="10817"/>
                </a:cubicBezTo>
                <a:cubicBezTo>
                  <a:pt x="136" y="10860"/>
                  <a:pt x="180" y="10881"/>
                  <a:pt x="225" y="10881"/>
                </a:cubicBezTo>
                <a:cubicBezTo>
                  <a:pt x="269" y="10881"/>
                  <a:pt x="314" y="10860"/>
                  <a:pt x="356" y="10817"/>
                </a:cubicBezTo>
                <a:lnTo>
                  <a:pt x="10594" y="579"/>
                </a:lnTo>
                <a:cubicBezTo>
                  <a:pt x="10772" y="401"/>
                  <a:pt x="11016" y="312"/>
                  <a:pt x="11260" y="312"/>
                </a:cubicBezTo>
                <a:cubicBezTo>
                  <a:pt x="11504" y="312"/>
                  <a:pt x="11748" y="401"/>
                  <a:pt x="11926" y="579"/>
                </a:cubicBezTo>
                <a:cubicBezTo>
                  <a:pt x="12282" y="1027"/>
                  <a:pt x="12282" y="1561"/>
                  <a:pt x="11926" y="2002"/>
                </a:cubicBezTo>
                <a:lnTo>
                  <a:pt x="3297" y="10546"/>
                </a:lnTo>
                <a:cubicBezTo>
                  <a:pt x="3204" y="10639"/>
                  <a:pt x="3204" y="10817"/>
                  <a:pt x="3297" y="10817"/>
                </a:cubicBezTo>
                <a:cubicBezTo>
                  <a:pt x="3297" y="10902"/>
                  <a:pt x="3382" y="10902"/>
                  <a:pt x="3382" y="10902"/>
                </a:cubicBezTo>
                <a:cubicBezTo>
                  <a:pt x="3475" y="10902"/>
                  <a:pt x="3475" y="10902"/>
                  <a:pt x="3560" y="10817"/>
                </a:cubicBezTo>
                <a:lnTo>
                  <a:pt x="12196" y="2180"/>
                </a:lnTo>
                <a:cubicBezTo>
                  <a:pt x="12638" y="1739"/>
                  <a:pt x="12638" y="849"/>
                  <a:pt x="12196" y="401"/>
                </a:cubicBezTo>
                <a:cubicBezTo>
                  <a:pt x="11929" y="134"/>
                  <a:pt x="11595" y="0"/>
                  <a:pt x="11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66927" y="3924917"/>
            <a:ext cx="1091482" cy="1078473"/>
          </a:xfrm>
          <a:custGeom>
            <a:avLst/>
            <a:gdLst/>
            <a:ahLst/>
            <a:cxnLst/>
            <a:rect l="l" t="t" r="r" b="b"/>
            <a:pathLst>
              <a:path w="13173" h="13016" extrusionOk="0">
                <a:moveTo>
                  <a:pt x="12329" y="0"/>
                </a:moveTo>
                <a:cubicBezTo>
                  <a:pt x="12151" y="0"/>
                  <a:pt x="11973" y="68"/>
                  <a:pt x="11841" y="203"/>
                </a:cubicBezTo>
                <a:lnTo>
                  <a:pt x="271" y="11773"/>
                </a:lnTo>
                <a:cubicBezTo>
                  <a:pt x="1" y="12036"/>
                  <a:pt x="1" y="12485"/>
                  <a:pt x="271" y="12748"/>
                </a:cubicBezTo>
                <a:cubicBezTo>
                  <a:pt x="403" y="12926"/>
                  <a:pt x="602" y="13015"/>
                  <a:pt x="803" y="13015"/>
                </a:cubicBezTo>
                <a:cubicBezTo>
                  <a:pt x="1003" y="13015"/>
                  <a:pt x="1204" y="12926"/>
                  <a:pt x="1339" y="12748"/>
                </a:cubicBezTo>
                <a:lnTo>
                  <a:pt x="12816" y="1271"/>
                </a:lnTo>
                <a:cubicBezTo>
                  <a:pt x="13172" y="1001"/>
                  <a:pt x="13172" y="467"/>
                  <a:pt x="12816" y="203"/>
                </a:cubicBezTo>
                <a:cubicBezTo>
                  <a:pt x="12685" y="68"/>
                  <a:pt x="12507" y="0"/>
                  <a:pt x="1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18461" y="47856"/>
            <a:ext cx="1231262" cy="1217177"/>
          </a:xfrm>
          <a:custGeom>
            <a:avLst/>
            <a:gdLst/>
            <a:ahLst/>
            <a:cxnLst/>
            <a:rect l="l" t="t" r="r" b="b"/>
            <a:pathLst>
              <a:path w="14860" h="14690" extrusionOk="0">
                <a:moveTo>
                  <a:pt x="13984" y="1"/>
                </a:moveTo>
                <a:cubicBezTo>
                  <a:pt x="13772" y="1"/>
                  <a:pt x="13571" y="90"/>
                  <a:pt x="13436" y="268"/>
                </a:cubicBezTo>
                <a:lnTo>
                  <a:pt x="357" y="13262"/>
                </a:lnTo>
                <a:cubicBezTo>
                  <a:pt x="1" y="13618"/>
                  <a:pt x="1" y="14152"/>
                  <a:pt x="357" y="14422"/>
                </a:cubicBezTo>
                <a:cubicBezTo>
                  <a:pt x="535" y="14600"/>
                  <a:pt x="734" y="14689"/>
                  <a:pt x="934" y="14689"/>
                </a:cubicBezTo>
                <a:cubicBezTo>
                  <a:pt x="1133" y="14689"/>
                  <a:pt x="1332" y="14600"/>
                  <a:pt x="1510" y="14422"/>
                </a:cubicBezTo>
                <a:lnTo>
                  <a:pt x="14596" y="1428"/>
                </a:lnTo>
                <a:cubicBezTo>
                  <a:pt x="14860" y="1072"/>
                  <a:pt x="14860" y="538"/>
                  <a:pt x="14596" y="268"/>
                </a:cubicBezTo>
                <a:cubicBezTo>
                  <a:pt x="14418" y="90"/>
                  <a:pt x="14196" y="1"/>
                  <a:pt x="13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12961" y="2650985"/>
            <a:ext cx="265558" cy="265475"/>
          </a:xfrm>
          <a:custGeom>
            <a:avLst/>
            <a:gdLst/>
            <a:ahLst/>
            <a:cxnLst/>
            <a:rect l="l" t="t" r="r" b="b"/>
            <a:pathLst>
              <a:path w="3205" h="3204" extrusionOk="0">
                <a:moveTo>
                  <a:pt x="1603" y="356"/>
                </a:moveTo>
                <a:cubicBezTo>
                  <a:pt x="2315" y="356"/>
                  <a:pt x="2849" y="890"/>
                  <a:pt x="2849" y="1602"/>
                </a:cubicBezTo>
                <a:cubicBezTo>
                  <a:pt x="2849" y="2229"/>
                  <a:pt x="2315" y="2848"/>
                  <a:pt x="1603" y="2848"/>
                </a:cubicBezTo>
                <a:cubicBezTo>
                  <a:pt x="891" y="2848"/>
                  <a:pt x="357" y="2229"/>
                  <a:pt x="357" y="1602"/>
                </a:cubicBezTo>
                <a:cubicBezTo>
                  <a:pt x="357" y="890"/>
                  <a:pt x="891" y="356"/>
                  <a:pt x="1603" y="356"/>
                </a:cubicBezTo>
                <a:close/>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51843" y="2024418"/>
            <a:ext cx="118072" cy="125198"/>
          </a:xfrm>
          <a:custGeom>
            <a:avLst/>
            <a:gdLst/>
            <a:ahLst/>
            <a:cxnLst/>
            <a:rect l="l" t="t" r="r" b="b"/>
            <a:pathLst>
              <a:path w="1425" h="1511" extrusionOk="0">
                <a:moveTo>
                  <a:pt x="712" y="1"/>
                </a:moveTo>
                <a:cubicBezTo>
                  <a:pt x="271" y="1"/>
                  <a:pt x="0" y="357"/>
                  <a:pt x="0" y="713"/>
                </a:cubicBezTo>
                <a:cubicBezTo>
                  <a:pt x="0" y="1154"/>
                  <a:pt x="271" y="1510"/>
                  <a:pt x="712" y="1510"/>
                </a:cubicBezTo>
                <a:cubicBezTo>
                  <a:pt x="1068" y="1510"/>
                  <a:pt x="1424" y="1154"/>
                  <a:pt x="1424" y="713"/>
                </a:cubicBezTo>
                <a:cubicBezTo>
                  <a:pt x="1424" y="357"/>
                  <a:pt x="1068"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52986" y="2223276"/>
            <a:ext cx="125198" cy="118072"/>
          </a:xfrm>
          <a:custGeom>
            <a:avLst/>
            <a:gdLst/>
            <a:ahLst/>
            <a:cxnLst/>
            <a:rect l="l" t="t" r="r" b="b"/>
            <a:pathLst>
              <a:path w="1511" h="1425" extrusionOk="0">
                <a:moveTo>
                  <a:pt x="713" y="0"/>
                </a:moveTo>
                <a:cubicBezTo>
                  <a:pt x="357" y="0"/>
                  <a:pt x="1" y="271"/>
                  <a:pt x="1" y="712"/>
                </a:cubicBezTo>
                <a:cubicBezTo>
                  <a:pt x="1" y="1068"/>
                  <a:pt x="357" y="1424"/>
                  <a:pt x="713" y="1424"/>
                </a:cubicBezTo>
                <a:cubicBezTo>
                  <a:pt x="1154" y="1424"/>
                  <a:pt x="1510" y="1068"/>
                  <a:pt x="1510" y="712"/>
                </a:cubicBezTo>
                <a:cubicBezTo>
                  <a:pt x="1510" y="271"/>
                  <a:pt x="1154"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61337" y="2415008"/>
            <a:ext cx="117989" cy="118072"/>
          </a:xfrm>
          <a:custGeom>
            <a:avLst/>
            <a:gdLst/>
            <a:ahLst/>
            <a:cxnLst/>
            <a:rect l="l" t="t" r="r" b="b"/>
            <a:pathLst>
              <a:path w="1424" h="1425" extrusionOk="0">
                <a:moveTo>
                  <a:pt x="712" y="0"/>
                </a:moveTo>
                <a:cubicBezTo>
                  <a:pt x="356" y="0"/>
                  <a:pt x="0" y="356"/>
                  <a:pt x="0" y="712"/>
                </a:cubicBezTo>
                <a:cubicBezTo>
                  <a:pt x="0" y="1161"/>
                  <a:pt x="356" y="1424"/>
                  <a:pt x="712" y="1424"/>
                </a:cubicBezTo>
                <a:cubicBezTo>
                  <a:pt x="1153" y="1424"/>
                  <a:pt x="1424" y="1161"/>
                  <a:pt x="1424" y="712"/>
                </a:cubicBezTo>
                <a:cubicBezTo>
                  <a:pt x="1424" y="356"/>
                  <a:pt x="1153"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799329" y="3307547"/>
            <a:ext cx="656646" cy="656066"/>
          </a:xfrm>
          <a:custGeom>
            <a:avLst/>
            <a:gdLst/>
            <a:ahLst/>
            <a:cxnLst/>
            <a:rect l="l" t="t" r="r" b="b"/>
            <a:pathLst>
              <a:path w="7925" h="7918" extrusionOk="0">
                <a:moveTo>
                  <a:pt x="3916" y="0"/>
                </a:moveTo>
                <a:cubicBezTo>
                  <a:pt x="1780" y="0"/>
                  <a:pt x="0" y="1780"/>
                  <a:pt x="0" y="4002"/>
                </a:cubicBezTo>
                <a:cubicBezTo>
                  <a:pt x="0" y="6138"/>
                  <a:pt x="1780" y="7918"/>
                  <a:pt x="3916" y="7918"/>
                </a:cubicBezTo>
                <a:cubicBezTo>
                  <a:pt x="6145" y="7918"/>
                  <a:pt x="7925" y="6138"/>
                  <a:pt x="7925" y="4002"/>
                </a:cubicBezTo>
                <a:cubicBezTo>
                  <a:pt x="7925" y="1780"/>
                  <a:pt x="6145" y="0"/>
                  <a:pt x="3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0946" y="2734091"/>
            <a:ext cx="1076733" cy="1074993"/>
          </a:xfrm>
          <a:custGeom>
            <a:avLst/>
            <a:gdLst/>
            <a:ahLst/>
            <a:cxnLst/>
            <a:rect l="l" t="t" r="r" b="b"/>
            <a:pathLst>
              <a:path w="12995" h="12974" extrusionOk="0">
                <a:moveTo>
                  <a:pt x="12812" y="1"/>
                </a:moveTo>
                <a:cubicBezTo>
                  <a:pt x="12768" y="1"/>
                  <a:pt x="12723" y="22"/>
                  <a:pt x="12723" y="65"/>
                </a:cubicBezTo>
                <a:lnTo>
                  <a:pt x="86" y="12617"/>
                </a:lnTo>
                <a:cubicBezTo>
                  <a:pt x="0" y="12703"/>
                  <a:pt x="0" y="12881"/>
                  <a:pt x="86" y="12881"/>
                </a:cubicBezTo>
                <a:cubicBezTo>
                  <a:pt x="86" y="12973"/>
                  <a:pt x="178" y="12973"/>
                  <a:pt x="264" y="12973"/>
                </a:cubicBezTo>
                <a:cubicBezTo>
                  <a:pt x="264" y="12973"/>
                  <a:pt x="356" y="12973"/>
                  <a:pt x="356" y="12881"/>
                </a:cubicBezTo>
                <a:lnTo>
                  <a:pt x="12901" y="336"/>
                </a:lnTo>
                <a:cubicBezTo>
                  <a:pt x="12994" y="243"/>
                  <a:pt x="12994" y="158"/>
                  <a:pt x="12901" y="65"/>
                </a:cubicBezTo>
                <a:cubicBezTo>
                  <a:pt x="12901" y="22"/>
                  <a:pt x="12857" y="1"/>
                  <a:pt x="12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34190" y="2372667"/>
            <a:ext cx="1076733" cy="1067702"/>
          </a:xfrm>
          <a:custGeom>
            <a:avLst/>
            <a:gdLst/>
            <a:ahLst/>
            <a:cxnLst/>
            <a:rect l="l" t="t" r="r" b="b"/>
            <a:pathLst>
              <a:path w="12995" h="12886" extrusionOk="0">
                <a:moveTo>
                  <a:pt x="12774" y="0"/>
                </a:moveTo>
                <a:cubicBezTo>
                  <a:pt x="12729" y="0"/>
                  <a:pt x="12685" y="23"/>
                  <a:pt x="12638" y="70"/>
                </a:cubicBezTo>
                <a:lnTo>
                  <a:pt x="93" y="12615"/>
                </a:lnTo>
                <a:cubicBezTo>
                  <a:pt x="1" y="12707"/>
                  <a:pt x="1" y="12793"/>
                  <a:pt x="93" y="12885"/>
                </a:cubicBezTo>
                <a:lnTo>
                  <a:pt x="357" y="12885"/>
                </a:lnTo>
                <a:lnTo>
                  <a:pt x="12909" y="248"/>
                </a:lnTo>
                <a:cubicBezTo>
                  <a:pt x="12994" y="248"/>
                  <a:pt x="12994" y="70"/>
                  <a:pt x="12909" y="70"/>
                </a:cubicBezTo>
                <a:cubicBezTo>
                  <a:pt x="12863" y="23"/>
                  <a:pt x="12818" y="0"/>
                  <a:pt x="12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37902" y="3860288"/>
            <a:ext cx="1216514" cy="1209471"/>
          </a:xfrm>
          <a:custGeom>
            <a:avLst/>
            <a:gdLst/>
            <a:ahLst/>
            <a:cxnLst/>
            <a:rect l="l" t="t" r="r" b="b"/>
            <a:pathLst>
              <a:path w="14682" h="14597" extrusionOk="0">
                <a:moveTo>
                  <a:pt x="7384" y="1"/>
                </a:moveTo>
                <a:cubicBezTo>
                  <a:pt x="3290" y="1"/>
                  <a:pt x="1" y="3297"/>
                  <a:pt x="1" y="7298"/>
                </a:cubicBezTo>
                <a:cubicBezTo>
                  <a:pt x="1" y="11307"/>
                  <a:pt x="3290" y="14596"/>
                  <a:pt x="7384" y="14596"/>
                </a:cubicBezTo>
                <a:cubicBezTo>
                  <a:pt x="11392" y="14596"/>
                  <a:pt x="14682" y="11307"/>
                  <a:pt x="14682" y="7298"/>
                </a:cubicBezTo>
                <a:lnTo>
                  <a:pt x="14326" y="7298"/>
                </a:lnTo>
                <a:cubicBezTo>
                  <a:pt x="14326" y="11129"/>
                  <a:pt x="11214" y="14240"/>
                  <a:pt x="7384" y="14240"/>
                </a:cubicBezTo>
                <a:cubicBezTo>
                  <a:pt x="3561" y="14240"/>
                  <a:pt x="357" y="11129"/>
                  <a:pt x="357" y="7298"/>
                </a:cubicBezTo>
                <a:cubicBezTo>
                  <a:pt x="357" y="3475"/>
                  <a:pt x="3561" y="357"/>
                  <a:pt x="7384" y="357"/>
                </a:cubicBezTo>
                <a:lnTo>
                  <a:pt x="7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514885" y="4030229"/>
            <a:ext cx="862547" cy="862547"/>
          </a:xfrm>
          <a:custGeom>
            <a:avLst/>
            <a:gdLst/>
            <a:ahLst/>
            <a:cxnLst/>
            <a:rect l="l" t="t" r="r" b="b"/>
            <a:pathLst>
              <a:path w="10410" h="10410" extrusionOk="0">
                <a:moveTo>
                  <a:pt x="5248" y="356"/>
                </a:moveTo>
                <a:cubicBezTo>
                  <a:pt x="7918" y="356"/>
                  <a:pt x="10054" y="2578"/>
                  <a:pt x="10054" y="5247"/>
                </a:cubicBezTo>
                <a:cubicBezTo>
                  <a:pt x="10054" y="7917"/>
                  <a:pt x="7918" y="10053"/>
                  <a:pt x="5248" y="10053"/>
                </a:cubicBezTo>
                <a:cubicBezTo>
                  <a:pt x="2492" y="10053"/>
                  <a:pt x="357" y="7917"/>
                  <a:pt x="357" y="5247"/>
                </a:cubicBezTo>
                <a:cubicBezTo>
                  <a:pt x="357" y="2578"/>
                  <a:pt x="2492" y="356"/>
                  <a:pt x="5248" y="356"/>
                </a:cubicBezTo>
                <a:close/>
                <a:moveTo>
                  <a:pt x="5248" y="0"/>
                </a:moveTo>
                <a:cubicBezTo>
                  <a:pt x="2314" y="0"/>
                  <a:pt x="1" y="2400"/>
                  <a:pt x="1" y="5247"/>
                </a:cubicBezTo>
                <a:cubicBezTo>
                  <a:pt x="1" y="8095"/>
                  <a:pt x="2314" y="10409"/>
                  <a:pt x="5248" y="10409"/>
                </a:cubicBezTo>
                <a:cubicBezTo>
                  <a:pt x="8096" y="10409"/>
                  <a:pt x="10410" y="8095"/>
                  <a:pt x="10410" y="5247"/>
                </a:cubicBezTo>
                <a:cubicBezTo>
                  <a:pt x="10410" y="2400"/>
                  <a:pt x="8096" y="0"/>
                  <a:pt x="5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691868" y="4207212"/>
            <a:ext cx="508579" cy="516202"/>
          </a:xfrm>
          <a:custGeom>
            <a:avLst/>
            <a:gdLst/>
            <a:ahLst/>
            <a:cxnLst/>
            <a:rect l="l" t="t" r="r" b="b"/>
            <a:pathLst>
              <a:path w="6138" h="6230" extrusionOk="0">
                <a:moveTo>
                  <a:pt x="3112" y="356"/>
                </a:moveTo>
                <a:cubicBezTo>
                  <a:pt x="4628" y="356"/>
                  <a:pt x="5782" y="1602"/>
                  <a:pt x="5782" y="3111"/>
                </a:cubicBezTo>
                <a:cubicBezTo>
                  <a:pt x="5782" y="4628"/>
                  <a:pt x="4628" y="5874"/>
                  <a:pt x="3112" y="5874"/>
                </a:cubicBezTo>
                <a:cubicBezTo>
                  <a:pt x="1510" y="5874"/>
                  <a:pt x="356" y="4628"/>
                  <a:pt x="356" y="3111"/>
                </a:cubicBezTo>
                <a:cubicBezTo>
                  <a:pt x="356" y="1602"/>
                  <a:pt x="1510" y="356"/>
                  <a:pt x="3112" y="356"/>
                </a:cubicBezTo>
                <a:close/>
                <a:moveTo>
                  <a:pt x="3112" y="0"/>
                </a:moveTo>
                <a:cubicBezTo>
                  <a:pt x="1332" y="0"/>
                  <a:pt x="0" y="1424"/>
                  <a:pt x="0" y="3111"/>
                </a:cubicBezTo>
                <a:cubicBezTo>
                  <a:pt x="0" y="4806"/>
                  <a:pt x="1332" y="6230"/>
                  <a:pt x="3112" y="6230"/>
                </a:cubicBezTo>
                <a:cubicBezTo>
                  <a:pt x="4806" y="6230"/>
                  <a:pt x="6138" y="4806"/>
                  <a:pt x="6138" y="3111"/>
                </a:cubicBezTo>
                <a:cubicBezTo>
                  <a:pt x="6138" y="1424"/>
                  <a:pt x="4806" y="0"/>
                  <a:pt x="3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797623" y="1087633"/>
            <a:ext cx="118072" cy="125778"/>
          </a:xfrm>
          <a:custGeom>
            <a:avLst/>
            <a:gdLst/>
            <a:ahLst/>
            <a:cxnLst/>
            <a:rect l="l" t="t" r="r" b="b"/>
            <a:pathLst>
              <a:path w="1425" h="1518" extrusionOk="0">
                <a:moveTo>
                  <a:pt x="712" y="1"/>
                </a:moveTo>
                <a:cubicBezTo>
                  <a:pt x="264" y="1"/>
                  <a:pt x="0" y="357"/>
                  <a:pt x="0" y="805"/>
                </a:cubicBezTo>
                <a:cubicBezTo>
                  <a:pt x="0" y="1161"/>
                  <a:pt x="264" y="1517"/>
                  <a:pt x="712" y="1517"/>
                </a:cubicBezTo>
                <a:cubicBezTo>
                  <a:pt x="1068" y="1517"/>
                  <a:pt x="1424" y="1161"/>
                  <a:pt x="1424" y="805"/>
                </a:cubicBezTo>
                <a:cubicBezTo>
                  <a:pt x="1424" y="357"/>
                  <a:pt x="1068" y="1"/>
                  <a:pt x="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598186" y="1287071"/>
            <a:ext cx="125778" cy="118072"/>
          </a:xfrm>
          <a:custGeom>
            <a:avLst/>
            <a:gdLst/>
            <a:ahLst/>
            <a:cxnLst/>
            <a:rect l="l" t="t" r="r" b="b"/>
            <a:pathLst>
              <a:path w="1518" h="1425" extrusionOk="0">
                <a:moveTo>
                  <a:pt x="805" y="0"/>
                </a:moveTo>
                <a:cubicBezTo>
                  <a:pt x="357" y="0"/>
                  <a:pt x="1" y="264"/>
                  <a:pt x="1" y="712"/>
                </a:cubicBezTo>
                <a:cubicBezTo>
                  <a:pt x="1" y="1154"/>
                  <a:pt x="357" y="1424"/>
                  <a:pt x="805" y="1424"/>
                </a:cubicBezTo>
                <a:cubicBezTo>
                  <a:pt x="1161" y="1424"/>
                  <a:pt x="1517" y="1154"/>
                  <a:pt x="1517" y="712"/>
                </a:cubicBezTo>
                <a:cubicBezTo>
                  <a:pt x="1517" y="264"/>
                  <a:pt x="1161" y="0"/>
                  <a:pt x="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406454" y="1478802"/>
            <a:ext cx="118072" cy="125115"/>
          </a:xfrm>
          <a:custGeom>
            <a:avLst/>
            <a:gdLst/>
            <a:ahLst/>
            <a:cxnLst/>
            <a:rect l="l" t="t" r="r" b="b"/>
            <a:pathLst>
              <a:path w="1425" h="1510" extrusionOk="0">
                <a:moveTo>
                  <a:pt x="713" y="0"/>
                </a:moveTo>
                <a:cubicBezTo>
                  <a:pt x="357" y="0"/>
                  <a:pt x="1" y="356"/>
                  <a:pt x="1" y="712"/>
                </a:cubicBezTo>
                <a:cubicBezTo>
                  <a:pt x="1" y="1153"/>
                  <a:pt x="357" y="1509"/>
                  <a:pt x="713" y="1509"/>
                </a:cubicBezTo>
                <a:cubicBezTo>
                  <a:pt x="1161" y="1509"/>
                  <a:pt x="1425" y="1153"/>
                  <a:pt x="1425" y="712"/>
                </a:cubicBezTo>
                <a:cubicBezTo>
                  <a:pt x="1425" y="356"/>
                  <a:pt x="1161"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txBox="1">
            <a:spLocks noGrp="1"/>
          </p:cNvSpPr>
          <p:nvPr>
            <p:ph type="ctrTitle"/>
          </p:nvPr>
        </p:nvSpPr>
        <p:spPr>
          <a:xfrm>
            <a:off x="1617900" y="1773975"/>
            <a:ext cx="5908200" cy="42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4" name="Google Shape;54;p2"/>
          <p:cNvSpPr txBox="1">
            <a:spLocks noGrp="1"/>
          </p:cNvSpPr>
          <p:nvPr>
            <p:ph type="subTitle" idx="1"/>
          </p:nvPr>
        </p:nvSpPr>
        <p:spPr>
          <a:xfrm>
            <a:off x="2392200" y="2202000"/>
            <a:ext cx="4359600" cy="1400700"/>
          </a:xfrm>
          <a:prstGeom prst="rect">
            <a:avLst/>
          </a:prstGeom>
        </p:spPr>
        <p:txBody>
          <a:bodyPr spcFirstLastPara="1" wrap="square" lIns="91425" tIns="91425" rIns="91425" bIns="91425" anchor="ctr" anchorCtr="0">
            <a:noAutofit/>
          </a:bodyPr>
          <a:lstStyle>
            <a:lvl1pPr lvl="0" algn="ctr">
              <a:lnSpc>
                <a:spcPct val="200000"/>
              </a:lnSpc>
              <a:spcBef>
                <a:spcPts val="0"/>
              </a:spcBef>
              <a:spcAft>
                <a:spcPts val="0"/>
              </a:spcAft>
              <a:buSzPts val="2800"/>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1">
  <p:cSld name="CUSTOM_10">
    <p:spTree>
      <p:nvGrpSpPr>
        <p:cNvPr id="1" name="Shape 267"/>
        <p:cNvGrpSpPr/>
        <p:nvPr/>
      </p:nvGrpSpPr>
      <p:grpSpPr>
        <a:xfrm>
          <a:off x="0" y="0"/>
          <a:ext cx="0" cy="0"/>
          <a:chOff x="0" y="0"/>
          <a:chExt cx="0" cy="0"/>
        </a:xfrm>
      </p:grpSpPr>
      <p:sp>
        <p:nvSpPr>
          <p:cNvPr id="268" name="Google Shape;268;p15"/>
          <p:cNvSpPr/>
          <p:nvPr/>
        </p:nvSpPr>
        <p:spPr>
          <a:xfrm>
            <a:off x="7871680" y="-21608"/>
            <a:ext cx="1264476" cy="1250697"/>
          </a:xfrm>
          <a:custGeom>
            <a:avLst/>
            <a:gdLst/>
            <a:ahLst/>
            <a:cxnLst/>
            <a:rect l="l" t="t" r="r" b="b"/>
            <a:pathLst>
              <a:path w="14867" h="14705" extrusionOk="0">
                <a:moveTo>
                  <a:pt x="13962" y="0"/>
                </a:moveTo>
                <a:cubicBezTo>
                  <a:pt x="13750" y="0"/>
                  <a:pt x="13528" y="89"/>
                  <a:pt x="13350" y="267"/>
                </a:cubicBezTo>
                <a:lnTo>
                  <a:pt x="271" y="13346"/>
                </a:lnTo>
                <a:cubicBezTo>
                  <a:pt x="0" y="13617"/>
                  <a:pt x="0" y="14151"/>
                  <a:pt x="271" y="14507"/>
                </a:cubicBezTo>
                <a:cubicBezTo>
                  <a:pt x="449" y="14639"/>
                  <a:pt x="671" y="14705"/>
                  <a:pt x="894" y="14705"/>
                </a:cubicBezTo>
                <a:cubicBezTo>
                  <a:pt x="1116" y="14705"/>
                  <a:pt x="1339" y="14639"/>
                  <a:pt x="1517" y="14507"/>
                </a:cubicBezTo>
                <a:lnTo>
                  <a:pt x="14510" y="1421"/>
                </a:lnTo>
                <a:cubicBezTo>
                  <a:pt x="14866" y="1065"/>
                  <a:pt x="14866" y="531"/>
                  <a:pt x="14510" y="267"/>
                </a:cubicBezTo>
                <a:cubicBezTo>
                  <a:pt x="14375" y="89"/>
                  <a:pt x="14174" y="0"/>
                  <a:pt x="13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8046038" y="152495"/>
            <a:ext cx="272593" cy="272593"/>
          </a:xfrm>
          <a:custGeom>
            <a:avLst/>
            <a:gdLst/>
            <a:ahLst/>
            <a:cxnLst/>
            <a:rect l="l" t="t" r="r" b="b"/>
            <a:pathLst>
              <a:path w="3205" h="3205" extrusionOk="0">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8348825" y="1101"/>
            <a:ext cx="128514" cy="121200"/>
          </a:xfrm>
          <a:custGeom>
            <a:avLst/>
            <a:gdLst/>
            <a:ahLst/>
            <a:cxnLst/>
            <a:rect l="l" t="t" r="r" b="b"/>
            <a:pathLst>
              <a:path w="1511" h="1425" extrusionOk="0">
                <a:moveTo>
                  <a:pt x="713" y="0"/>
                </a:moveTo>
                <a:cubicBezTo>
                  <a:pt x="357" y="0"/>
                  <a:pt x="1" y="264"/>
                  <a:pt x="1" y="712"/>
                </a:cubicBezTo>
                <a:cubicBezTo>
                  <a:pt x="1" y="1068"/>
                  <a:pt x="357" y="1424"/>
                  <a:pt x="713" y="1424"/>
                </a:cubicBezTo>
                <a:cubicBezTo>
                  <a:pt x="1154" y="1424"/>
                  <a:pt x="1510" y="1068"/>
                  <a:pt x="1510" y="712"/>
                </a:cubicBezTo>
                <a:cubicBezTo>
                  <a:pt x="1510" y="264"/>
                  <a:pt x="1154"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6615115" y="23470"/>
            <a:ext cx="129110" cy="129110"/>
          </a:xfrm>
          <a:custGeom>
            <a:avLst/>
            <a:gdLst/>
            <a:ahLst/>
            <a:cxnLst/>
            <a:rect l="l" t="t" r="r" b="b"/>
            <a:pathLst>
              <a:path w="1518" h="1518" extrusionOk="0">
                <a:moveTo>
                  <a:pt x="713" y="1"/>
                </a:moveTo>
                <a:cubicBezTo>
                  <a:pt x="357" y="1"/>
                  <a:pt x="1" y="357"/>
                  <a:pt x="1" y="805"/>
                </a:cubicBezTo>
                <a:cubicBezTo>
                  <a:pt x="1" y="1161"/>
                  <a:pt x="357" y="1517"/>
                  <a:pt x="713" y="1517"/>
                </a:cubicBezTo>
                <a:cubicBezTo>
                  <a:pt x="1161" y="1517"/>
                  <a:pt x="1517" y="1161"/>
                  <a:pt x="1517" y="805"/>
                </a:cubicBezTo>
                <a:cubicBezTo>
                  <a:pt x="1517" y="357"/>
                  <a:pt x="1161"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6418303" y="228191"/>
            <a:ext cx="121200" cy="121200"/>
          </a:xfrm>
          <a:custGeom>
            <a:avLst/>
            <a:gdLst/>
            <a:ahLst/>
            <a:cxnLst/>
            <a:rect l="l" t="t" r="r" b="b"/>
            <a:pathLst>
              <a:path w="1425" h="1425" extrusionOk="0">
                <a:moveTo>
                  <a:pt x="713" y="0"/>
                </a:moveTo>
                <a:cubicBezTo>
                  <a:pt x="357" y="0"/>
                  <a:pt x="1" y="264"/>
                  <a:pt x="1" y="712"/>
                </a:cubicBezTo>
                <a:cubicBezTo>
                  <a:pt x="1" y="1154"/>
                  <a:pt x="357" y="1424"/>
                  <a:pt x="713" y="1424"/>
                </a:cubicBezTo>
                <a:cubicBezTo>
                  <a:pt x="1161" y="1424"/>
                  <a:pt x="1425" y="1154"/>
                  <a:pt x="1425" y="712"/>
                </a:cubicBezTo>
                <a:cubicBezTo>
                  <a:pt x="1425" y="264"/>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6214262" y="425003"/>
            <a:ext cx="128429" cy="128429"/>
          </a:xfrm>
          <a:custGeom>
            <a:avLst/>
            <a:gdLst/>
            <a:ahLst/>
            <a:cxnLst/>
            <a:rect l="l" t="t" r="r" b="b"/>
            <a:pathLst>
              <a:path w="1510" h="1510" extrusionOk="0">
                <a:moveTo>
                  <a:pt x="798" y="0"/>
                </a:moveTo>
                <a:cubicBezTo>
                  <a:pt x="356" y="0"/>
                  <a:pt x="0" y="356"/>
                  <a:pt x="0" y="712"/>
                </a:cubicBezTo>
                <a:cubicBezTo>
                  <a:pt x="0" y="1154"/>
                  <a:pt x="356" y="1510"/>
                  <a:pt x="798" y="1510"/>
                </a:cubicBezTo>
                <a:cubicBezTo>
                  <a:pt x="1154" y="1510"/>
                  <a:pt x="1510" y="1154"/>
                  <a:pt x="1510" y="712"/>
                </a:cubicBezTo>
                <a:cubicBezTo>
                  <a:pt x="1510" y="356"/>
                  <a:pt x="1154" y="0"/>
                  <a:pt x="7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5926615" y="426789"/>
            <a:ext cx="1105257" cy="1103386"/>
          </a:xfrm>
          <a:custGeom>
            <a:avLst/>
            <a:gdLst/>
            <a:ahLst/>
            <a:cxnLst/>
            <a:rect l="l" t="t" r="r" b="b"/>
            <a:pathLst>
              <a:path w="12995" h="12973" extrusionOk="0">
                <a:moveTo>
                  <a:pt x="12770" y="1"/>
                </a:moveTo>
                <a:cubicBezTo>
                  <a:pt x="12725" y="1"/>
                  <a:pt x="12681" y="22"/>
                  <a:pt x="12638" y="65"/>
                </a:cubicBezTo>
                <a:lnTo>
                  <a:pt x="86" y="12702"/>
                </a:lnTo>
                <a:cubicBezTo>
                  <a:pt x="1" y="12702"/>
                  <a:pt x="1" y="12880"/>
                  <a:pt x="86" y="12880"/>
                </a:cubicBezTo>
                <a:cubicBezTo>
                  <a:pt x="86" y="12973"/>
                  <a:pt x="179" y="12973"/>
                  <a:pt x="179" y="12973"/>
                </a:cubicBezTo>
                <a:cubicBezTo>
                  <a:pt x="264" y="12973"/>
                  <a:pt x="264" y="12973"/>
                  <a:pt x="357" y="12880"/>
                </a:cubicBezTo>
                <a:lnTo>
                  <a:pt x="12902" y="335"/>
                </a:lnTo>
                <a:cubicBezTo>
                  <a:pt x="12994" y="243"/>
                  <a:pt x="12994" y="157"/>
                  <a:pt x="12902" y="65"/>
                </a:cubicBezTo>
                <a:cubicBezTo>
                  <a:pt x="12859" y="22"/>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6463721" y="55705"/>
            <a:ext cx="1105257" cy="1095987"/>
          </a:xfrm>
          <a:custGeom>
            <a:avLst/>
            <a:gdLst/>
            <a:ahLst/>
            <a:cxnLst/>
            <a:rect l="l" t="t" r="r" b="b"/>
            <a:pathLst>
              <a:path w="12995" h="12886" extrusionOk="0">
                <a:moveTo>
                  <a:pt x="12774" y="1"/>
                </a:moveTo>
                <a:cubicBezTo>
                  <a:pt x="12729" y="1"/>
                  <a:pt x="12685" y="24"/>
                  <a:pt x="12638" y="70"/>
                </a:cubicBezTo>
                <a:lnTo>
                  <a:pt x="93" y="12615"/>
                </a:lnTo>
                <a:cubicBezTo>
                  <a:pt x="1" y="12708"/>
                  <a:pt x="1" y="12793"/>
                  <a:pt x="93" y="12886"/>
                </a:cubicBezTo>
                <a:lnTo>
                  <a:pt x="271" y="12886"/>
                </a:lnTo>
                <a:lnTo>
                  <a:pt x="12909" y="248"/>
                </a:lnTo>
                <a:cubicBezTo>
                  <a:pt x="12994" y="248"/>
                  <a:pt x="12994" y="70"/>
                  <a:pt x="12909" y="70"/>
                </a:cubicBezTo>
                <a:cubicBezTo>
                  <a:pt x="12863" y="24"/>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7773530" y="23470"/>
            <a:ext cx="121200" cy="129110"/>
          </a:xfrm>
          <a:custGeom>
            <a:avLst/>
            <a:gdLst/>
            <a:ahLst/>
            <a:cxnLst/>
            <a:rect l="l" t="t" r="r" b="b"/>
            <a:pathLst>
              <a:path w="1425" h="1518" extrusionOk="0">
                <a:moveTo>
                  <a:pt x="713" y="1"/>
                </a:moveTo>
                <a:cubicBezTo>
                  <a:pt x="264" y="1"/>
                  <a:pt x="1" y="357"/>
                  <a:pt x="1" y="805"/>
                </a:cubicBezTo>
                <a:cubicBezTo>
                  <a:pt x="1" y="1161"/>
                  <a:pt x="264" y="1517"/>
                  <a:pt x="713" y="1517"/>
                </a:cubicBezTo>
                <a:cubicBezTo>
                  <a:pt x="1069" y="1517"/>
                  <a:pt x="1425" y="1161"/>
                  <a:pt x="1425" y="805"/>
                </a:cubicBezTo>
                <a:cubicBezTo>
                  <a:pt x="1425" y="357"/>
                  <a:pt x="106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7568894" y="228191"/>
            <a:ext cx="129025" cy="121200"/>
          </a:xfrm>
          <a:custGeom>
            <a:avLst/>
            <a:gdLst/>
            <a:ahLst/>
            <a:cxnLst/>
            <a:rect l="l" t="t" r="r" b="b"/>
            <a:pathLst>
              <a:path w="1517" h="1425" extrusionOk="0">
                <a:moveTo>
                  <a:pt x="712" y="0"/>
                </a:moveTo>
                <a:cubicBezTo>
                  <a:pt x="356" y="0"/>
                  <a:pt x="0" y="264"/>
                  <a:pt x="0" y="712"/>
                </a:cubicBezTo>
                <a:cubicBezTo>
                  <a:pt x="0" y="1154"/>
                  <a:pt x="356" y="1424"/>
                  <a:pt x="712" y="1424"/>
                </a:cubicBezTo>
                <a:cubicBezTo>
                  <a:pt x="1161" y="1424"/>
                  <a:pt x="1517" y="1154"/>
                  <a:pt x="1517" y="712"/>
                </a:cubicBezTo>
                <a:cubicBezTo>
                  <a:pt x="1517" y="264"/>
                  <a:pt x="1161" y="0"/>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7372082" y="425003"/>
            <a:ext cx="121200" cy="128429"/>
          </a:xfrm>
          <a:custGeom>
            <a:avLst/>
            <a:gdLst/>
            <a:ahLst/>
            <a:cxnLst/>
            <a:rect l="l" t="t" r="r" b="b"/>
            <a:pathLst>
              <a:path w="1425" h="1510" extrusionOk="0">
                <a:moveTo>
                  <a:pt x="712" y="0"/>
                </a:moveTo>
                <a:cubicBezTo>
                  <a:pt x="356" y="0"/>
                  <a:pt x="0" y="356"/>
                  <a:pt x="0" y="712"/>
                </a:cubicBezTo>
                <a:cubicBezTo>
                  <a:pt x="0" y="1154"/>
                  <a:pt x="356" y="1510"/>
                  <a:pt x="712" y="1510"/>
                </a:cubicBezTo>
                <a:cubicBezTo>
                  <a:pt x="1161" y="1510"/>
                  <a:pt x="1424" y="1154"/>
                  <a:pt x="1424" y="712"/>
                </a:cubicBezTo>
                <a:cubicBezTo>
                  <a:pt x="1424" y="356"/>
                  <a:pt x="1161" y="0"/>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txBox="1">
            <a:spLocks noGrp="1"/>
          </p:cNvSpPr>
          <p:nvPr>
            <p:ph type="title"/>
          </p:nvPr>
        </p:nvSpPr>
        <p:spPr>
          <a:xfrm>
            <a:off x="759875" y="1949528"/>
            <a:ext cx="2489700" cy="31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80" name="Google Shape;280;p15"/>
          <p:cNvSpPr txBox="1">
            <a:spLocks noGrp="1"/>
          </p:cNvSpPr>
          <p:nvPr>
            <p:ph type="title" idx="2"/>
          </p:nvPr>
        </p:nvSpPr>
        <p:spPr>
          <a:xfrm>
            <a:off x="3327175" y="1949528"/>
            <a:ext cx="2489700" cy="31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81" name="Google Shape;281;p15"/>
          <p:cNvSpPr txBox="1">
            <a:spLocks noGrp="1"/>
          </p:cNvSpPr>
          <p:nvPr>
            <p:ph type="subTitle" idx="1"/>
          </p:nvPr>
        </p:nvSpPr>
        <p:spPr>
          <a:xfrm>
            <a:off x="759875" y="2354953"/>
            <a:ext cx="2489700" cy="51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5"/>
          <p:cNvSpPr txBox="1">
            <a:spLocks noGrp="1"/>
          </p:cNvSpPr>
          <p:nvPr>
            <p:ph type="subTitle" idx="3"/>
          </p:nvPr>
        </p:nvSpPr>
        <p:spPr>
          <a:xfrm>
            <a:off x="3327153" y="2354953"/>
            <a:ext cx="2489700" cy="51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5"/>
          <p:cNvSpPr txBox="1">
            <a:spLocks noGrp="1"/>
          </p:cNvSpPr>
          <p:nvPr>
            <p:ph type="title" idx="4"/>
          </p:nvPr>
        </p:nvSpPr>
        <p:spPr>
          <a:xfrm>
            <a:off x="759875" y="3743153"/>
            <a:ext cx="2489700" cy="31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84" name="Google Shape;284;p15"/>
          <p:cNvSpPr txBox="1">
            <a:spLocks noGrp="1"/>
          </p:cNvSpPr>
          <p:nvPr>
            <p:ph type="title" idx="5"/>
          </p:nvPr>
        </p:nvSpPr>
        <p:spPr>
          <a:xfrm>
            <a:off x="3327175" y="3743153"/>
            <a:ext cx="2489700" cy="31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85" name="Google Shape;285;p15"/>
          <p:cNvSpPr txBox="1">
            <a:spLocks noGrp="1"/>
          </p:cNvSpPr>
          <p:nvPr>
            <p:ph type="subTitle" idx="6"/>
          </p:nvPr>
        </p:nvSpPr>
        <p:spPr>
          <a:xfrm>
            <a:off x="759875" y="4148648"/>
            <a:ext cx="2489700" cy="51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5"/>
          <p:cNvSpPr txBox="1">
            <a:spLocks noGrp="1"/>
          </p:cNvSpPr>
          <p:nvPr>
            <p:ph type="subTitle" idx="7"/>
          </p:nvPr>
        </p:nvSpPr>
        <p:spPr>
          <a:xfrm>
            <a:off x="3327153" y="4148648"/>
            <a:ext cx="2489700" cy="51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5"/>
          <p:cNvSpPr txBox="1">
            <a:spLocks noGrp="1"/>
          </p:cNvSpPr>
          <p:nvPr>
            <p:ph type="title" idx="8"/>
          </p:nvPr>
        </p:nvSpPr>
        <p:spPr>
          <a:xfrm>
            <a:off x="711600" y="380300"/>
            <a:ext cx="7720800" cy="399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88" name="Google Shape;288;p15"/>
          <p:cNvSpPr txBox="1">
            <a:spLocks noGrp="1"/>
          </p:cNvSpPr>
          <p:nvPr>
            <p:ph type="title" idx="9"/>
          </p:nvPr>
        </p:nvSpPr>
        <p:spPr>
          <a:xfrm>
            <a:off x="5894450" y="1949528"/>
            <a:ext cx="2489700" cy="31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89" name="Google Shape;289;p15"/>
          <p:cNvSpPr txBox="1">
            <a:spLocks noGrp="1"/>
          </p:cNvSpPr>
          <p:nvPr>
            <p:ph type="subTitle" idx="13"/>
          </p:nvPr>
        </p:nvSpPr>
        <p:spPr>
          <a:xfrm>
            <a:off x="5894431" y="2354953"/>
            <a:ext cx="2489700" cy="51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0" name="Google Shape;290;p15"/>
          <p:cNvSpPr txBox="1">
            <a:spLocks noGrp="1"/>
          </p:cNvSpPr>
          <p:nvPr>
            <p:ph type="title" idx="14"/>
          </p:nvPr>
        </p:nvSpPr>
        <p:spPr>
          <a:xfrm>
            <a:off x="5894450" y="3743153"/>
            <a:ext cx="2489700" cy="31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91" name="Google Shape;291;p15"/>
          <p:cNvSpPr txBox="1">
            <a:spLocks noGrp="1"/>
          </p:cNvSpPr>
          <p:nvPr>
            <p:ph type="subTitle" idx="15"/>
          </p:nvPr>
        </p:nvSpPr>
        <p:spPr>
          <a:xfrm>
            <a:off x="5894431" y="4148648"/>
            <a:ext cx="2489700" cy="51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CUSTOM_15">
    <p:spTree>
      <p:nvGrpSpPr>
        <p:cNvPr id="1" name="Shape 292"/>
        <p:cNvGrpSpPr/>
        <p:nvPr/>
      </p:nvGrpSpPr>
      <p:grpSpPr>
        <a:xfrm>
          <a:off x="0" y="0"/>
          <a:ext cx="0" cy="0"/>
          <a:chOff x="0" y="0"/>
          <a:chExt cx="0" cy="0"/>
        </a:xfrm>
      </p:grpSpPr>
      <p:sp>
        <p:nvSpPr>
          <p:cNvPr id="293" name="Google Shape;293;p16"/>
          <p:cNvSpPr txBox="1">
            <a:spLocks noGrp="1"/>
          </p:cNvSpPr>
          <p:nvPr>
            <p:ph type="title"/>
          </p:nvPr>
        </p:nvSpPr>
        <p:spPr>
          <a:xfrm flipH="1">
            <a:off x="710050" y="800350"/>
            <a:ext cx="4726500" cy="942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3700">
                <a:highlight>
                  <a:schemeClr val="accent4"/>
                </a:highligh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94" name="Google Shape;294;p16"/>
          <p:cNvSpPr txBox="1">
            <a:spLocks noGrp="1"/>
          </p:cNvSpPr>
          <p:nvPr>
            <p:ph type="subTitle" idx="1"/>
          </p:nvPr>
        </p:nvSpPr>
        <p:spPr>
          <a:xfrm flipH="1">
            <a:off x="4571950" y="2298075"/>
            <a:ext cx="3861900" cy="19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800"/>
              <a:buChar char="●"/>
              <a:defRPr sz="1600"/>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
        <p:nvSpPr>
          <p:cNvPr id="295" name="Google Shape;295;p16"/>
          <p:cNvSpPr txBox="1">
            <a:spLocks noGrp="1"/>
          </p:cNvSpPr>
          <p:nvPr>
            <p:ph type="body" idx="2"/>
          </p:nvPr>
        </p:nvSpPr>
        <p:spPr>
          <a:xfrm flipH="1">
            <a:off x="710100" y="2298075"/>
            <a:ext cx="3861900" cy="10260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2"/>
              </a:buClr>
              <a:buSzPts val="1800"/>
              <a:buFont typeface="Cabin"/>
              <a:buChar char="●"/>
              <a:defRPr sz="1600"/>
            </a:lvl1pPr>
            <a:lvl2pPr marL="914400" lvl="1" indent="-317500" rtl="0">
              <a:spcBef>
                <a:spcPts val="0"/>
              </a:spcBef>
              <a:spcAft>
                <a:spcPts val="0"/>
              </a:spcAft>
              <a:buClr>
                <a:srgbClr val="00134D"/>
              </a:buClr>
              <a:buSzPts val="1400"/>
              <a:buFont typeface="Cabin"/>
              <a:buChar char="○"/>
              <a:defRPr/>
            </a:lvl2pPr>
            <a:lvl3pPr marL="1371600" lvl="2" indent="-317500" rtl="0">
              <a:spcBef>
                <a:spcPts val="0"/>
              </a:spcBef>
              <a:spcAft>
                <a:spcPts val="0"/>
              </a:spcAft>
              <a:buClr>
                <a:srgbClr val="00134D"/>
              </a:buClr>
              <a:buSzPts val="1400"/>
              <a:buFont typeface="Cabin"/>
              <a:buChar char="■"/>
              <a:defRPr/>
            </a:lvl3pPr>
            <a:lvl4pPr marL="1828800" lvl="3" indent="-317500" rtl="0">
              <a:spcBef>
                <a:spcPts val="0"/>
              </a:spcBef>
              <a:spcAft>
                <a:spcPts val="0"/>
              </a:spcAft>
              <a:buClr>
                <a:srgbClr val="00134D"/>
              </a:buClr>
              <a:buSzPts val="1400"/>
              <a:buFont typeface="Cabin"/>
              <a:buChar char="●"/>
              <a:defRPr/>
            </a:lvl4pPr>
            <a:lvl5pPr marL="2286000" lvl="4" indent="-317500" rtl="0">
              <a:spcBef>
                <a:spcPts val="0"/>
              </a:spcBef>
              <a:spcAft>
                <a:spcPts val="0"/>
              </a:spcAft>
              <a:buClr>
                <a:srgbClr val="00134D"/>
              </a:buClr>
              <a:buSzPts val="1400"/>
              <a:buFont typeface="Cabin"/>
              <a:buChar char="○"/>
              <a:defRPr/>
            </a:lvl5pPr>
            <a:lvl6pPr marL="2743200" lvl="5" indent="-317500" rtl="0">
              <a:spcBef>
                <a:spcPts val="0"/>
              </a:spcBef>
              <a:spcAft>
                <a:spcPts val="0"/>
              </a:spcAft>
              <a:buClr>
                <a:srgbClr val="00134D"/>
              </a:buClr>
              <a:buSzPts val="1400"/>
              <a:buFont typeface="Cabin"/>
              <a:buChar char="■"/>
              <a:defRPr/>
            </a:lvl6pPr>
            <a:lvl7pPr marL="3200400" lvl="6" indent="-317500" rtl="0">
              <a:spcBef>
                <a:spcPts val="0"/>
              </a:spcBef>
              <a:spcAft>
                <a:spcPts val="0"/>
              </a:spcAft>
              <a:buClr>
                <a:srgbClr val="00134D"/>
              </a:buClr>
              <a:buSzPts val="1400"/>
              <a:buFont typeface="Cabin"/>
              <a:buChar char="●"/>
              <a:defRPr/>
            </a:lvl7pPr>
            <a:lvl8pPr marL="3657600" lvl="7" indent="-317500" rtl="0">
              <a:spcBef>
                <a:spcPts val="0"/>
              </a:spcBef>
              <a:spcAft>
                <a:spcPts val="0"/>
              </a:spcAft>
              <a:buClr>
                <a:srgbClr val="00134D"/>
              </a:buClr>
              <a:buSzPts val="1400"/>
              <a:buFont typeface="Cabin"/>
              <a:buChar char="○"/>
              <a:defRPr/>
            </a:lvl8pPr>
            <a:lvl9pPr marL="4114800" lvl="8" indent="-317500" rtl="0">
              <a:spcBef>
                <a:spcPts val="0"/>
              </a:spcBef>
              <a:spcAft>
                <a:spcPts val="0"/>
              </a:spcAft>
              <a:buClr>
                <a:srgbClr val="00134D"/>
              </a:buClr>
              <a:buSzPts val="1400"/>
              <a:buFont typeface="Cabin"/>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CUSTOM_13">
    <p:spTree>
      <p:nvGrpSpPr>
        <p:cNvPr id="1" name="Shape 296"/>
        <p:cNvGrpSpPr/>
        <p:nvPr/>
      </p:nvGrpSpPr>
      <p:grpSpPr>
        <a:xfrm>
          <a:off x="0" y="0"/>
          <a:ext cx="0" cy="0"/>
          <a:chOff x="0" y="0"/>
          <a:chExt cx="0" cy="0"/>
        </a:xfrm>
      </p:grpSpPr>
      <p:sp>
        <p:nvSpPr>
          <p:cNvPr id="297" name="Google Shape;297;p17"/>
          <p:cNvSpPr txBox="1">
            <a:spLocks noGrp="1"/>
          </p:cNvSpPr>
          <p:nvPr>
            <p:ph type="title" hasCustomPrompt="1"/>
          </p:nvPr>
        </p:nvSpPr>
        <p:spPr>
          <a:xfrm>
            <a:off x="710050" y="1687450"/>
            <a:ext cx="3861900" cy="1230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200">
                <a:highlight>
                  <a:schemeClr val="accent4"/>
                </a:highligh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8" name="Google Shape;298;p17"/>
          <p:cNvSpPr txBox="1">
            <a:spLocks noGrp="1"/>
          </p:cNvSpPr>
          <p:nvPr>
            <p:ph type="body" idx="1"/>
          </p:nvPr>
        </p:nvSpPr>
        <p:spPr>
          <a:xfrm>
            <a:off x="710050" y="3273350"/>
            <a:ext cx="4529700" cy="497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99" name="Google Shape;299;p17"/>
          <p:cNvSpPr/>
          <p:nvPr/>
        </p:nvSpPr>
        <p:spPr>
          <a:xfrm>
            <a:off x="5809820" y="775852"/>
            <a:ext cx="1947931" cy="1783779"/>
          </a:xfrm>
          <a:custGeom>
            <a:avLst/>
            <a:gdLst/>
            <a:ahLst/>
            <a:cxnLst/>
            <a:rect l="l" t="t" r="r" b="b"/>
            <a:pathLst>
              <a:path w="20292" h="18582" extrusionOk="0">
                <a:moveTo>
                  <a:pt x="20067" y="1"/>
                </a:moveTo>
                <a:cubicBezTo>
                  <a:pt x="20023" y="1"/>
                  <a:pt x="19978" y="24"/>
                  <a:pt x="19936" y="70"/>
                </a:cubicBezTo>
                <a:lnTo>
                  <a:pt x="2136" y="17870"/>
                </a:lnTo>
                <a:cubicBezTo>
                  <a:pt x="1958" y="18090"/>
                  <a:pt x="1713" y="18201"/>
                  <a:pt x="1467" y="18201"/>
                </a:cubicBezTo>
                <a:cubicBezTo>
                  <a:pt x="1221" y="18201"/>
                  <a:pt x="976" y="18090"/>
                  <a:pt x="798" y="17870"/>
                </a:cubicBezTo>
                <a:cubicBezTo>
                  <a:pt x="356" y="17514"/>
                  <a:pt x="356" y="16980"/>
                  <a:pt x="798" y="16531"/>
                </a:cubicBezTo>
                <a:lnTo>
                  <a:pt x="8010" y="9326"/>
                </a:lnTo>
                <a:lnTo>
                  <a:pt x="8010" y="9148"/>
                </a:lnTo>
                <a:cubicBezTo>
                  <a:pt x="7964" y="9102"/>
                  <a:pt x="7919" y="9079"/>
                  <a:pt x="7875" y="9079"/>
                </a:cubicBezTo>
                <a:cubicBezTo>
                  <a:pt x="7830" y="9079"/>
                  <a:pt x="7786" y="9102"/>
                  <a:pt x="7740" y="9148"/>
                </a:cubicBezTo>
                <a:lnTo>
                  <a:pt x="534" y="16353"/>
                </a:lnTo>
                <a:cubicBezTo>
                  <a:pt x="0" y="16802"/>
                  <a:pt x="0" y="17692"/>
                  <a:pt x="534" y="18133"/>
                </a:cubicBezTo>
                <a:cubicBezTo>
                  <a:pt x="798" y="18404"/>
                  <a:pt x="1068" y="18582"/>
                  <a:pt x="1424" y="18582"/>
                </a:cubicBezTo>
                <a:cubicBezTo>
                  <a:pt x="1780" y="18582"/>
                  <a:pt x="2136" y="18404"/>
                  <a:pt x="2400" y="18133"/>
                </a:cubicBezTo>
                <a:lnTo>
                  <a:pt x="20199" y="334"/>
                </a:lnTo>
                <a:cubicBezTo>
                  <a:pt x="20292" y="248"/>
                  <a:pt x="20292" y="156"/>
                  <a:pt x="20199" y="70"/>
                </a:cubicBezTo>
                <a:cubicBezTo>
                  <a:pt x="20156" y="24"/>
                  <a:pt x="20112" y="1"/>
                  <a:pt x="20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a:off x="7953843" y="526268"/>
            <a:ext cx="307664" cy="307664"/>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p:nvPr/>
        </p:nvSpPr>
        <p:spPr>
          <a:xfrm>
            <a:off x="8295581" y="355399"/>
            <a:ext cx="136697" cy="136793"/>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6339514" y="380645"/>
            <a:ext cx="136793" cy="145720"/>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6117385" y="611702"/>
            <a:ext cx="136793" cy="136793"/>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5886327" y="833832"/>
            <a:ext cx="145720" cy="144952"/>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p:nvPr/>
        </p:nvSpPr>
        <p:spPr>
          <a:xfrm>
            <a:off x="5561676" y="835848"/>
            <a:ext cx="1247455" cy="1245343"/>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6168645" y="417027"/>
            <a:ext cx="1238527" cy="1236992"/>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6879040" y="1833547"/>
            <a:ext cx="1957109" cy="1964439"/>
          </a:xfrm>
          <a:custGeom>
            <a:avLst/>
            <a:gdLst/>
            <a:ahLst/>
            <a:cxnLst/>
            <a:rect l="l" t="t" r="r" b="b"/>
            <a:pathLst>
              <a:path w="22962" h="23048" extrusionOk="0">
                <a:moveTo>
                  <a:pt x="11484" y="356"/>
                </a:moveTo>
                <a:cubicBezTo>
                  <a:pt x="17622" y="356"/>
                  <a:pt x="22605" y="5340"/>
                  <a:pt x="22605" y="11478"/>
                </a:cubicBezTo>
                <a:cubicBezTo>
                  <a:pt x="22605" y="17622"/>
                  <a:pt x="17622" y="22691"/>
                  <a:pt x="11484" y="22691"/>
                </a:cubicBezTo>
                <a:cubicBezTo>
                  <a:pt x="5340" y="22691"/>
                  <a:pt x="356" y="17622"/>
                  <a:pt x="356" y="11478"/>
                </a:cubicBezTo>
                <a:cubicBezTo>
                  <a:pt x="356" y="5340"/>
                  <a:pt x="5340" y="356"/>
                  <a:pt x="11484" y="356"/>
                </a:cubicBezTo>
                <a:close/>
                <a:moveTo>
                  <a:pt x="11484" y="1"/>
                </a:moveTo>
                <a:cubicBezTo>
                  <a:pt x="5162" y="1"/>
                  <a:pt x="0" y="5162"/>
                  <a:pt x="0" y="11478"/>
                </a:cubicBezTo>
                <a:cubicBezTo>
                  <a:pt x="0" y="17885"/>
                  <a:pt x="5162" y="23047"/>
                  <a:pt x="11484" y="23047"/>
                </a:cubicBezTo>
                <a:cubicBezTo>
                  <a:pt x="17800" y="23047"/>
                  <a:pt x="22961" y="17885"/>
                  <a:pt x="22961" y="11478"/>
                </a:cubicBezTo>
                <a:cubicBezTo>
                  <a:pt x="22961" y="5162"/>
                  <a:pt x="17800" y="1"/>
                  <a:pt x="11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7053768" y="2015605"/>
            <a:ext cx="1608252" cy="1600325"/>
          </a:xfrm>
          <a:custGeom>
            <a:avLst/>
            <a:gdLst/>
            <a:ahLst/>
            <a:cxnLst/>
            <a:rect l="l" t="t" r="r" b="b"/>
            <a:pathLst>
              <a:path w="18869" h="18776" extrusionOk="0">
                <a:moveTo>
                  <a:pt x="9434" y="356"/>
                </a:moveTo>
                <a:cubicBezTo>
                  <a:pt x="14418" y="356"/>
                  <a:pt x="18512" y="4358"/>
                  <a:pt x="18512" y="9342"/>
                </a:cubicBezTo>
                <a:cubicBezTo>
                  <a:pt x="18512" y="14325"/>
                  <a:pt x="14418" y="18419"/>
                  <a:pt x="9434" y="18419"/>
                </a:cubicBezTo>
                <a:cubicBezTo>
                  <a:pt x="4450" y="18419"/>
                  <a:pt x="357" y="14325"/>
                  <a:pt x="357" y="9342"/>
                </a:cubicBezTo>
                <a:cubicBezTo>
                  <a:pt x="357" y="4358"/>
                  <a:pt x="4450" y="356"/>
                  <a:pt x="9434" y="356"/>
                </a:cubicBezTo>
                <a:close/>
                <a:moveTo>
                  <a:pt x="9434" y="0"/>
                </a:moveTo>
                <a:cubicBezTo>
                  <a:pt x="4272" y="0"/>
                  <a:pt x="1" y="4180"/>
                  <a:pt x="1" y="9342"/>
                </a:cubicBezTo>
                <a:cubicBezTo>
                  <a:pt x="1" y="14596"/>
                  <a:pt x="4272" y="18775"/>
                  <a:pt x="9434" y="18775"/>
                </a:cubicBezTo>
                <a:cubicBezTo>
                  <a:pt x="14596" y="18775"/>
                  <a:pt x="18868" y="14596"/>
                  <a:pt x="18868" y="9342"/>
                </a:cubicBezTo>
                <a:cubicBezTo>
                  <a:pt x="18868" y="4180"/>
                  <a:pt x="14596" y="0"/>
                  <a:pt x="9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7235826" y="2189736"/>
            <a:ext cx="1244139" cy="1244139"/>
          </a:xfrm>
          <a:custGeom>
            <a:avLst/>
            <a:gdLst/>
            <a:ahLst/>
            <a:cxnLst/>
            <a:rect l="l" t="t" r="r" b="b"/>
            <a:pathLst>
              <a:path w="14597" h="14597" extrusionOk="0">
                <a:moveTo>
                  <a:pt x="7298" y="357"/>
                </a:moveTo>
                <a:cubicBezTo>
                  <a:pt x="11122" y="357"/>
                  <a:pt x="14240" y="3475"/>
                  <a:pt x="14240" y="7299"/>
                </a:cubicBezTo>
                <a:cubicBezTo>
                  <a:pt x="14240" y="11129"/>
                  <a:pt x="11122" y="14240"/>
                  <a:pt x="7298" y="14240"/>
                </a:cubicBezTo>
                <a:cubicBezTo>
                  <a:pt x="3468" y="14240"/>
                  <a:pt x="357" y="11129"/>
                  <a:pt x="357" y="7299"/>
                </a:cubicBezTo>
                <a:cubicBezTo>
                  <a:pt x="357" y="3475"/>
                  <a:pt x="3468" y="357"/>
                  <a:pt x="7298" y="357"/>
                </a:cubicBezTo>
                <a:close/>
                <a:moveTo>
                  <a:pt x="7298" y="1"/>
                </a:moveTo>
                <a:cubicBezTo>
                  <a:pt x="3290" y="1"/>
                  <a:pt x="1" y="3297"/>
                  <a:pt x="1" y="7299"/>
                </a:cubicBezTo>
                <a:cubicBezTo>
                  <a:pt x="1" y="11393"/>
                  <a:pt x="3290" y="14596"/>
                  <a:pt x="7298" y="14596"/>
                </a:cubicBezTo>
                <a:cubicBezTo>
                  <a:pt x="11300" y="14596"/>
                  <a:pt x="14596" y="11393"/>
                  <a:pt x="14596" y="7299"/>
                </a:cubicBezTo>
                <a:cubicBezTo>
                  <a:pt x="14596" y="3297"/>
                  <a:pt x="11300" y="1"/>
                  <a:pt x="7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7409957" y="2371794"/>
            <a:ext cx="887952" cy="887952"/>
          </a:xfrm>
          <a:custGeom>
            <a:avLst/>
            <a:gdLst/>
            <a:ahLst/>
            <a:cxnLst/>
            <a:rect l="l" t="t" r="r" b="b"/>
            <a:pathLst>
              <a:path w="10418" h="10418" extrusionOk="0">
                <a:moveTo>
                  <a:pt x="5255" y="357"/>
                </a:moveTo>
                <a:cubicBezTo>
                  <a:pt x="7925" y="357"/>
                  <a:pt x="10061" y="2493"/>
                  <a:pt x="10061" y="5163"/>
                </a:cubicBezTo>
                <a:cubicBezTo>
                  <a:pt x="10061" y="7833"/>
                  <a:pt x="7925" y="10061"/>
                  <a:pt x="5255" y="10061"/>
                </a:cubicBezTo>
                <a:cubicBezTo>
                  <a:pt x="2585" y="10061"/>
                  <a:pt x="357" y="7833"/>
                  <a:pt x="357" y="5163"/>
                </a:cubicBezTo>
                <a:cubicBezTo>
                  <a:pt x="357" y="2493"/>
                  <a:pt x="2585" y="357"/>
                  <a:pt x="5255" y="357"/>
                </a:cubicBezTo>
                <a:close/>
                <a:moveTo>
                  <a:pt x="5255" y="1"/>
                </a:moveTo>
                <a:cubicBezTo>
                  <a:pt x="2407" y="1"/>
                  <a:pt x="1" y="2315"/>
                  <a:pt x="1" y="5163"/>
                </a:cubicBezTo>
                <a:cubicBezTo>
                  <a:pt x="1" y="8103"/>
                  <a:pt x="2407" y="10417"/>
                  <a:pt x="5255" y="10417"/>
                </a:cubicBezTo>
                <a:cubicBezTo>
                  <a:pt x="8103" y="10417"/>
                  <a:pt x="10417" y="8103"/>
                  <a:pt x="10417" y="5163"/>
                </a:cubicBezTo>
                <a:cubicBezTo>
                  <a:pt x="10417" y="2315"/>
                  <a:pt x="8103" y="1"/>
                  <a:pt x="5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p:nvPr/>
        </p:nvSpPr>
        <p:spPr>
          <a:xfrm>
            <a:off x="7592015" y="2546607"/>
            <a:ext cx="531084" cy="531084"/>
          </a:xfrm>
          <a:custGeom>
            <a:avLst/>
            <a:gdLst/>
            <a:ahLst/>
            <a:cxnLst/>
            <a:rect l="l" t="t" r="r" b="b"/>
            <a:pathLst>
              <a:path w="6231" h="6231" extrusionOk="0">
                <a:moveTo>
                  <a:pt x="3119" y="356"/>
                </a:moveTo>
                <a:cubicBezTo>
                  <a:pt x="4629" y="356"/>
                  <a:pt x="5875" y="1602"/>
                  <a:pt x="5875" y="3112"/>
                </a:cubicBezTo>
                <a:cubicBezTo>
                  <a:pt x="5875" y="4628"/>
                  <a:pt x="4629" y="5874"/>
                  <a:pt x="3119" y="5874"/>
                </a:cubicBezTo>
                <a:cubicBezTo>
                  <a:pt x="1603" y="5874"/>
                  <a:pt x="357" y="4628"/>
                  <a:pt x="357" y="3112"/>
                </a:cubicBezTo>
                <a:cubicBezTo>
                  <a:pt x="357" y="1602"/>
                  <a:pt x="1603" y="356"/>
                  <a:pt x="3119" y="356"/>
                </a:cubicBezTo>
                <a:close/>
                <a:moveTo>
                  <a:pt x="3119" y="0"/>
                </a:moveTo>
                <a:cubicBezTo>
                  <a:pt x="1425" y="0"/>
                  <a:pt x="1" y="1424"/>
                  <a:pt x="1" y="3112"/>
                </a:cubicBezTo>
                <a:cubicBezTo>
                  <a:pt x="1" y="4892"/>
                  <a:pt x="1425" y="6230"/>
                  <a:pt x="3119" y="6230"/>
                </a:cubicBezTo>
                <a:cubicBezTo>
                  <a:pt x="4807" y="6230"/>
                  <a:pt x="6231" y="4892"/>
                  <a:pt x="6231" y="3112"/>
                </a:cubicBezTo>
                <a:cubicBezTo>
                  <a:pt x="6231" y="1424"/>
                  <a:pt x="4807" y="0"/>
                  <a:pt x="3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5425829" y="3541492"/>
            <a:ext cx="1267152" cy="1253344"/>
          </a:xfrm>
          <a:custGeom>
            <a:avLst/>
            <a:gdLst/>
            <a:ahLst/>
            <a:cxnLst/>
            <a:rect l="l" t="t" r="r" b="b"/>
            <a:pathLst>
              <a:path w="14867" h="14705" extrusionOk="0">
                <a:moveTo>
                  <a:pt x="13985" y="0"/>
                </a:moveTo>
                <a:cubicBezTo>
                  <a:pt x="13774" y="0"/>
                  <a:pt x="13574" y="66"/>
                  <a:pt x="13443" y="198"/>
                </a:cubicBezTo>
                <a:lnTo>
                  <a:pt x="356" y="13284"/>
                </a:lnTo>
                <a:cubicBezTo>
                  <a:pt x="0" y="13640"/>
                  <a:pt x="0" y="14081"/>
                  <a:pt x="356" y="14437"/>
                </a:cubicBezTo>
                <a:cubicBezTo>
                  <a:pt x="534" y="14615"/>
                  <a:pt x="736" y="14704"/>
                  <a:pt x="937" y="14704"/>
                </a:cubicBezTo>
                <a:cubicBezTo>
                  <a:pt x="1138" y="14704"/>
                  <a:pt x="1339" y="14615"/>
                  <a:pt x="1517" y="14437"/>
                </a:cubicBezTo>
                <a:lnTo>
                  <a:pt x="14596" y="1358"/>
                </a:lnTo>
                <a:cubicBezTo>
                  <a:pt x="14866" y="1088"/>
                  <a:pt x="14866" y="554"/>
                  <a:pt x="14596" y="198"/>
                </a:cubicBezTo>
                <a:cubicBezTo>
                  <a:pt x="14418" y="66"/>
                  <a:pt x="14195" y="0"/>
                  <a:pt x="139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7"/>
          <p:cNvSpPr/>
          <p:nvPr/>
        </p:nvSpPr>
        <p:spPr>
          <a:xfrm>
            <a:off x="4875380" y="3803128"/>
            <a:ext cx="273170" cy="273170"/>
          </a:xfrm>
          <a:custGeom>
            <a:avLst/>
            <a:gdLst/>
            <a:ahLst/>
            <a:cxnLst/>
            <a:rect l="l" t="t" r="r" b="b"/>
            <a:pathLst>
              <a:path w="3205" h="3205" extrusionOk="0">
                <a:moveTo>
                  <a:pt x="1603" y="356"/>
                </a:moveTo>
                <a:cubicBezTo>
                  <a:pt x="2315" y="356"/>
                  <a:pt x="2848" y="976"/>
                  <a:pt x="2848" y="1602"/>
                </a:cubicBezTo>
                <a:cubicBezTo>
                  <a:pt x="2848" y="2314"/>
                  <a:pt x="2315" y="2848"/>
                  <a:pt x="1603" y="2848"/>
                </a:cubicBezTo>
                <a:cubicBezTo>
                  <a:pt x="983" y="2848"/>
                  <a:pt x="357" y="2314"/>
                  <a:pt x="357" y="1602"/>
                </a:cubicBezTo>
                <a:cubicBezTo>
                  <a:pt x="357" y="976"/>
                  <a:pt x="983" y="356"/>
                  <a:pt x="1603" y="356"/>
                </a:cubicBezTo>
                <a:close/>
                <a:moveTo>
                  <a:pt x="1603" y="0"/>
                </a:moveTo>
                <a:cubicBezTo>
                  <a:pt x="713" y="0"/>
                  <a:pt x="1" y="798"/>
                  <a:pt x="1" y="1602"/>
                </a:cubicBezTo>
                <a:cubicBezTo>
                  <a:pt x="1" y="2492"/>
                  <a:pt x="713" y="3204"/>
                  <a:pt x="1603" y="3204"/>
                </a:cubicBezTo>
                <a:cubicBezTo>
                  <a:pt x="2493" y="3204"/>
                  <a:pt x="3204" y="2492"/>
                  <a:pt x="3204" y="1602"/>
                </a:cubicBezTo>
                <a:cubicBezTo>
                  <a:pt x="3204" y="798"/>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6149786" y="3165925"/>
            <a:ext cx="129298" cy="121456"/>
          </a:xfrm>
          <a:custGeom>
            <a:avLst/>
            <a:gdLst/>
            <a:ahLst/>
            <a:cxnLst/>
            <a:rect l="l" t="t" r="r" b="b"/>
            <a:pathLst>
              <a:path w="1517" h="1425" extrusionOk="0">
                <a:moveTo>
                  <a:pt x="712" y="1"/>
                </a:moveTo>
                <a:cubicBezTo>
                  <a:pt x="356" y="1"/>
                  <a:pt x="0" y="356"/>
                  <a:pt x="0" y="712"/>
                </a:cubicBezTo>
                <a:cubicBezTo>
                  <a:pt x="0" y="1154"/>
                  <a:pt x="356" y="1424"/>
                  <a:pt x="712" y="1424"/>
                </a:cubicBezTo>
                <a:cubicBezTo>
                  <a:pt x="1161" y="1424"/>
                  <a:pt x="1517" y="1154"/>
                  <a:pt x="1517" y="712"/>
                </a:cubicBezTo>
                <a:cubicBezTo>
                  <a:pt x="1517" y="356"/>
                  <a:pt x="1161"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a:off x="5952557" y="3363155"/>
            <a:ext cx="121456" cy="128701"/>
          </a:xfrm>
          <a:custGeom>
            <a:avLst/>
            <a:gdLst/>
            <a:ahLst/>
            <a:cxnLst/>
            <a:rect l="l" t="t" r="r" b="b"/>
            <a:pathLst>
              <a:path w="1425" h="1510" extrusionOk="0">
                <a:moveTo>
                  <a:pt x="712" y="0"/>
                </a:moveTo>
                <a:cubicBezTo>
                  <a:pt x="271" y="0"/>
                  <a:pt x="0" y="356"/>
                  <a:pt x="0" y="712"/>
                </a:cubicBezTo>
                <a:cubicBezTo>
                  <a:pt x="0" y="1154"/>
                  <a:pt x="271" y="1510"/>
                  <a:pt x="712" y="1510"/>
                </a:cubicBezTo>
                <a:cubicBezTo>
                  <a:pt x="1068" y="1510"/>
                  <a:pt x="1424" y="1154"/>
                  <a:pt x="1424" y="712"/>
                </a:cubicBezTo>
                <a:cubicBezTo>
                  <a:pt x="1424" y="356"/>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5747997" y="3567629"/>
            <a:ext cx="128786" cy="121456"/>
          </a:xfrm>
          <a:custGeom>
            <a:avLst/>
            <a:gdLst/>
            <a:ahLst/>
            <a:cxnLst/>
            <a:rect l="l" t="t" r="r" b="b"/>
            <a:pathLst>
              <a:path w="1511" h="1425" extrusionOk="0">
                <a:moveTo>
                  <a:pt x="798" y="1"/>
                </a:moveTo>
                <a:cubicBezTo>
                  <a:pt x="357" y="1"/>
                  <a:pt x="1" y="271"/>
                  <a:pt x="1" y="713"/>
                </a:cubicBezTo>
                <a:cubicBezTo>
                  <a:pt x="1" y="1069"/>
                  <a:pt x="357" y="1425"/>
                  <a:pt x="798" y="1425"/>
                </a:cubicBezTo>
                <a:cubicBezTo>
                  <a:pt x="1154" y="1425"/>
                  <a:pt x="1510" y="1069"/>
                  <a:pt x="1510" y="713"/>
                </a:cubicBezTo>
                <a:cubicBezTo>
                  <a:pt x="1510" y="271"/>
                  <a:pt x="1154" y="1"/>
                  <a:pt x="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a:off x="4571950" y="3895947"/>
            <a:ext cx="1107596" cy="1105721"/>
          </a:xfrm>
          <a:custGeom>
            <a:avLst/>
            <a:gdLst/>
            <a:ahLst/>
            <a:cxnLst/>
            <a:rect l="l" t="t" r="r" b="b"/>
            <a:pathLst>
              <a:path w="12995" h="12973" extrusionOk="0">
                <a:moveTo>
                  <a:pt x="12774" y="1"/>
                </a:moveTo>
                <a:cubicBezTo>
                  <a:pt x="12729" y="1"/>
                  <a:pt x="12685" y="22"/>
                  <a:pt x="12638" y="65"/>
                </a:cubicBezTo>
                <a:lnTo>
                  <a:pt x="93" y="12617"/>
                </a:lnTo>
                <a:cubicBezTo>
                  <a:pt x="1" y="12702"/>
                  <a:pt x="1" y="12795"/>
                  <a:pt x="93" y="12880"/>
                </a:cubicBezTo>
                <a:cubicBezTo>
                  <a:pt x="93" y="12880"/>
                  <a:pt x="93" y="12973"/>
                  <a:pt x="179" y="12973"/>
                </a:cubicBezTo>
                <a:lnTo>
                  <a:pt x="271" y="12880"/>
                </a:lnTo>
                <a:lnTo>
                  <a:pt x="12909" y="335"/>
                </a:lnTo>
                <a:cubicBezTo>
                  <a:pt x="12994" y="243"/>
                  <a:pt x="12994" y="65"/>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5110879" y="3516660"/>
            <a:ext cx="1099670" cy="1105806"/>
          </a:xfrm>
          <a:custGeom>
            <a:avLst/>
            <a:gdLst/>
            <a:ahLst/>
            <a:cxnLst/>
            <a:rect l="l" t="t" r="r" b="b"/>
            <a:pathLst>
              <a:path w="12902" h="12974" extrusionOk="0">
                <a:moveTo>
                  <a:pt x="12769" y="1"/>
                </a:moveTo>
                <a:cubicBezTo>
                  <a:pt x="12725" y="1"/>
                  <a:pt x="12680" y="22"/>
                  <a:pt x="12638" y="65"/>
                </a:cubicBezTo>
                <a:lnTo>
                  <a:pt x="0" y="12702"/>
                </a:lnTo>
                <a:lnTo>
                  <a:pt x="0" y="12973"/>
                </a:lnTo>
                <a:lnTo>
                  <a:pt x="263" y="12973"/>
                </a:lnTo>
                <a:lnTo>
                  <a:pt x="12901" y="335"/>
                </a:lnTo>
                <a:lnTo>
                  <a:pt x="12901" y="65"/>
                </a:lnTo>
                <a:cubicBezTo>
                  <a:pt x="12858" y="22"/>
                  <a:pt x="12814" y="1"/>
                  <a:pt x="12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6584405" y="4466216"/>
            <a:ext cx="273170" cy="273170"/>
          </a:xfrm>
          <a:custGeom>
            <a:avLst/>
            <a:gdLst/>
            <a:ahLst/>
            <a:cxnLst/>
            <a:rect l="l" t="t" r="r" b="b"/>
            <a:pathLst>
              <a:path w="3205" h="3205" extrusionOk="0">
                <a:moveTo>
                  <a:pt x="1603" y="356"/>
                </a:moveTo>
                <a:cubicBezTo>
                  <a:pt x="2315" y="356"/>
                  <a:pt x="2848" y="976"/>
                  <a:pt x="2848" y="1602"/>
                </a:cubicBezTo>
                <a:cubicBezTo>
                  <a:pt x="2848" y="2314"/>
                  <a:pt x="2315" y="2848"/>
                  <a:pt x="1603" y="2848"/>
                </a:cubicBezTo>
                <a:cubicBezTo>
                  <a:pt x="983" y="2848"/>
                  <a:pt x="357" y="2314"/>
                  <a:pt x="357" y="1602"/>
                </a:cubicBezTo>
                <a:cubicBezTo>
                  <a:pt x="357" y="976"/>
                  <a:pt x="983" y="356"/>
                  <a:pt x="1603" y="356"/>
                </a:cubicBezTo>
                <a:close/>
                <a:moveTo>
                  <a:pt x="1603" y="0"/>
                </a:moveTo>
                <a:cubicBezTo>
                  <a:pt x="713" y="0"/>
                  <a:pt x="1" y="798"/>
                  <a:pt x="1" y="1602"/>
                </a:cubicBezTo>
                <a:cubicBezTo>
                  <a:pt x="1" y="2492"/>
                  <a:pt x="713" y="3204"/>
                  <a:pt x="1603" y="3204"/>
                </a:cubicBezTo>
                <a:cubicBezTo>
                  <a:pt x="2493" y="3204"/>
                  <a:pt x="3204" y="2492"/>
                  <a:pt x="3204" y="1602"/>
                </a:cubicBezTo>
                <a:cubicBezTo>
                  <a:pt x="3204" y="798"/>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6970251" y="4107886"/>
            <a:ext cx="1247455" cy="1245343"/>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7577220" y="3689064"/>
            <a:ext cx="1238527" cy="1236992"/>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1">
  <p:cSld name="CUSTOM_13_1">
    <p:spTree>
      <p:nvGrpSpPr>
        <p:cNvPr id="1" name="Shape 322"/>
        <p:cNvGrpSpPr/>
        <p:nvPr/>
      </p:nvGrpSpPr>
      <p:grpSpPr>
        <a:xfrm>
          <a:off x="0" y="0"/>
          <a:ext cx="0" cy="0"/>
          <a:chOff x="0" y="0"/>
          <a:chExt cx="0" cy="0"/>
        </a:xfrm>
      </p:grpSpPr>
      <p:sp>
        <p:nvSpPr>
          <p:cNvPr id="323" name="Google Shape;323;p18"/>
          <p:cNvSpPr/>
          <p:nvPr/>
        </p:nvSpPr>
        <p:spPr>
          <a:xfrm>
            <a:off x="4122175" y="-60675"/>
            <a:ext cx="5070035" cy="5264861"/>
          </a:xfrm>
          <a:custGeom>
            <a:avLst/>
            <a:gdLst/>
            <a:ahLst/>
            <a:cxnLst/>
            <a:rect l="l" t="t" r="r" b="b"/>
            <a:pathLst>
              <a:path w="76717" h="62926" extrusionOk="0">
                <a:moveTo>
                  <a:pt x="16198" y="1"/>
                </a:moveTo>
                <a:cubicBezTo>
                  <a:pt x="6408" y="7035"/>
                  <a:pt x="0" y="18334"/>
                  <a:pt x="0" y="31328"/>
                </a:cubicBezTo>
                <a:cubicBezTo>
                  <a:pt x="0" y="44414"/>
                  <a:pt x="6586" y="55984"/>
                  <a:pt x="16639" y="62926"/>
                </a:cubicBezTo>
                <a:lnTo>
                  <a:pt x="76716" y="62926"/>
                </a:lnTo>
                <a:lnTo>
                  <a:pt x="767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4" name="Google Shape;324;p18"/>
          <p:cNvSpPr txBox="1">
            <a:spLocks noGrp="1"/>
          </p:cNvSpPr>
          <p:nvPr>
            <p:ph type="title" hasCustomPrompt="1"/>
          </p:nvPr>
        </p:nvSpPr>
        <p:spPr>
          <a:xfrm>
            <a:off x="4811875" y="1665550"/>
            <a:ext cx="3467100" cy="123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highlight>
                  <a:schemeClr val="accent1"/>
                </a:highligh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25" name="Google Shape;325;p18"/>
          <p:cNvSpPr txBox="1">
            <a:spLocks noGrp="1"/>
          </p:cNvSpPr>
          <p:nvPr>
            <p:ph type="body" idx="1"/>
          </p:nvPr>
        </p:nvSpPr>
        <p:spPr>
          <a:xfrm>
            <a:off x="5192725" y="3237200"/>
            <a:ext cx="2705400" cy="4977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600">
                <a:solidFill>
                  <a:schemeClr val="accent5"/>
                </a:solidFill>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326" name="Google Shape;326;p18"/>
          <p:cNvSpPr txBox="1">
            <a:spLocks noGrp="1"/>
          </p:cNvSpPr>
          <p:nvPr>
            <p:ph type="subTitle" idx="2"/>
          </p:nvPr>
        </p:nvSpPr>
        <p:spPr>
          <a:xfrm>
            <a:off x="712275" y="1524213"/>
            <a:ext cx="2705400" cy="625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18"/>
          <p:cNvSpPr txBox="1">
            <a:spLocks noGrp="1"/>
          </p:cNvSpPr>
          <p:nvPr>
            <p:ph type="subTitle" idx="3"/>
          </p:nvPr>
        </p:nvSpPr>
        <p:spPr>
          <a:xfrm>
            <a:off x="712275" y="2994088"/>
            <a:ext cx="2705400" cy="62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8" name="Google Shape;328;p18"/>
          <p:cNvSpPr/>
          <p:nvPr/>
        </p:nvSpPr>
        <p:spPr>
          <a:xfrm>
            <a:off x="3284050" y="4401424"/>
            <a:ext cx="571818" cy="569731"/>
          </a:xfrm>
          <a:custGeom>
            <a:avLst/>
            <a:gdLst/>
            <a:ahLst/>
            <a:cxnLst/>
            <a:rect l="l" t="t" r="r" b="b"/>
            <a:pathLst>
              <a:path w="5604" h="5583" extrusionOk="0">
                <a:moveTo>
                  <a:pt x="2802" y="1"/>
                </a:moveTo>
                <a:cubicBezTo>
                  <a:pt x="2757" y="1"/>
                  <a:pt x="2713" y="22"/>
                  <a:pt x="2670" y="65"/>
                </a:cubicBezTo>
                <a:lnTo>
                  <a:pt x="620" y="2115"/>
                </a:lnTo>
                <a:cubicBezTo>
                  <a:pt x="264" y="2557"/>
                  <a:pt x="0" y="3005"/>
                  <a:pt x="0" y="3539"/>
                </a:cubicBezTo>
                <a:cubicBezTo>
                  <a:pt x="0" y="4073"/>
                  <a:pt x="264" y="4607"/>
                  <a:pt x="620" y="4963"/>
                </a:cubicBezTo>
                <a:cubicBezTo>
                  <a:pt x="976" y="5405"/>
                  <a:pt x="1510" y="5583"/>
                  <a:pt x="2044" y="5583"/>
                </a:cubicBezTo>
                <a:cubicBezTo>
                  <a:pt x="2578" y="5583"/>
                  <a:pt x="3026" y="5405"/>
                  <a:pt x="3467" y="4963"/>
                </a:cubicBezTo>
                <a:lnTo>
                  <a:pt x="5518" y="2913"/>
                </a:lnTo>
                <a:cubicBezTo>
                  <a:pt x="5603" y="2827"/>
                  <a:pt x="5603" y="2735"/>
                  <a:pt x="5518" y="2649"/>
                </a:cubicBezTo>
                <a:cubicBezTo>
                  <a:pt x="5472" y="2603"/>
                  <a:pt x="5427" y="2580"/>
                  <a:pt x="5383" y="2580"/>
                </a:cubicBezTo>
                <a:cubicBezTo>
                  <a:pt x="5338" y="2580"/>
                  <a:pt x="5294" y="2603"/>
                  <a:pt x="5247" y="2649"/>
                </a:cubicBezTo>
                <a:lnTo>
                  <a:pt x="3204" y="4785"/>
                </a:lnTo>
                <a:cubicBezTo>
                  <a:pt x="2891" y="5095"/>
                  <a:pt x="2467" y="5250"/>
                  <a:pt x="2044" y="5250"/>
                </a:cubicBezTo>
                <a:cubicBezTo>
                  <a:pt x="1622" y="5250"/>
                  <a:pt x="1200" y="5095"/>
                  <a:pt x="890" y="4785"/>
                </a:cubicBezTo>
                <a:cubicBezTo>
                  <a:pt x="534" y="4429"/>
                  <a:pt x="356" y="3981"/>
                  <a:pt x="356" y="3539"/>
                </a:cubicBezTo>
                <a:cubicBezTo>
                  <a:pt x="356" y="3091"/>
                  <a:pt x="534" y="2735"/>
                  <a:pt x="890" y="2379"/>
                </a:cubicBezTo>
                <a:lnTo>
                  <a:pt x="2934" y="335"/>
                </a:lnTo>
                <a:cubicBezTo>
                  <a:pt x="3026" y="243"/>
                  <a:pt x="3026" y="157"/>
                  <a:pt x="2934" y="65"/>
                </a:cubicBezTo>
                <a:cubicBezTo>
                  <a:pt x="2891" y="22"/>
                  <a:pt x="2846" y="1"/>
                  <a:pt x="2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2140275" y="3952099"/>
            <a:ext cx="1424001" cy="1554306"/>
          </a:xfrm>
          <a:custGeom>
            <a:avLst/>
            <a:gdLst/>
            <a:ahLst/>
            <a:cxnLst/>
            <a:rect l="l" t="t" r="r" b="b"/>
            <a:pathLst>
              <a:path w="26971" h="29439" extrusionOk="0">
                <a:moveTo>
                  <a:pt x="24699" y="0"/>
                </a:moveTo>
                <a:cubicBezTo>
                  <a:pt x="24165" y="0"/>
                  <a:pt x="23631" y="201"/>
                  <a:pt x="23233" y="604"/>
                </a:cubicBezTo>
                <a:lnTo>
                  <a:pt x="14774" y="9147"/>
                </a:lnTo>
                <a:cubicBezTo>
                  <a:pt x="14689" y="9233"/>
                  <a:pt x="14689" y="9325"/>
                  <a:pt x="14774" y="9411"/>
                </a:cubicBezTo>
                <a:lnTo>
                  <a:pt x="15045" y="9411"/>
                </a:lnTo>
                <a:lnTo>
                  <a:pt x="23496" y="867"/>
                </a:lnTo>
                <a:cubicBezTo>
                  <a:pt x="23852" y="557"/>
                  <a:pt x="24297" y="403"/>
                  <a:pt x="24731" y="403"/>
                </a:cubicBezTo>
                <a:cubicBezTo>
                  <a:pt x="25166" y="403"/>
                  <a:pt x="25589" y="557"/>
                  <a:pt x="25903" y="867"/>
                </a:cubicBezTo>
                <a:cubicBezTo>
                  <a:pt x="26522" y="1579"/>
                  <a:pt x="26522" y="2647"/>
                  <a:pt x="25903" y="3274"/>
                </a:cubicBezTo>
                <a:lnTo>
                  <a:pt x="93" y="29083"/>
                </a:lnTo>
                <a:cubicBezTo>
                  <a:pt x="1" y="29168"/>
                  <a:pt x="1" y="29261"/>
                  <a:pt x="93" y="29346"/>
                </a:cubicBezTo>
                <a:cubicBezTo>
                  <a:pt x="93" y="29439"/>
                  <a:pt x="179" y="29439"/>
                  <a:pt x="179" y="29439"/>
                </a:cubicBezTo>
                <a:cubicBezTo>
                  <a:pt x="271" y="29439"/>
                  <a:pt x="271" y="29439"/>
                  <a:pt x="357" y="29346"/>
                </a:cubicBezTo>
                <a:lnTo>
                  <a:pt x="26166" y="3537"/>
                </a:lnTo>
                <a:cubicBezTo>
                  <a:pt x="26971" y="2740"/>
                  <a:pt x="26971" y="1401"/>
                  <a:pt x="26166" y="604"/>
                </a:cubicBezTo>
                <a:cubicBezTo>
                  <a:pt x="25767" y="201"/>
                  <a:pt x="25233" y="0"/>
                  <a:pt x="24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4255567" y="-106102"/>
            <a:ext cx="632864" cy="625321"/>
          </a:xfrm>
          <a:custGeom>
            <a:avLst/>
            <a:gdLst/>
            <a:ahLst/>
            <a:cxnLst/>
            <a:rect l="l" t="t" r="r" b="b"/>
            <a:pathLst>
              <a:path w="13173" h="13016" extrusionOk="0">
                <a:moveTo>
                  <a:pt x="12329" y="0"/>
                </a:moveTo>
                <a:cubicBezTo>
                  <a:pt x="12151" y="0"/>
                  <a:pt x="11973" y="68"/>
                  <a:pt x="11841" y="203"/>
                </a:cubicBezTo>
                <a:lnTo>
                  <a:pt x="271" y="11773"/>
                </a:lnTo>
                <a:cubicBezTo>
                  <a:pt x="1" y="12036"/>
                  <a:pt x="1" y="12485"/>
                  <a:pt x="271" y="12748"/>
                </a:cubicBezTo>
                <a:cubicBezTo>
                  <a:pt x="403" y="12926"/>
                  <a:pt x="602" y="13015"/>
                  <a:pt x="803" y="13015"/>
                </a:cubicBezTo>
                <a:cubicBezTo>
                  <a:pt x="1003" y="13015"/>
                  <a:pt x="1204" y="12926"/>
                  <a:pt x="1339" y="12748"/>
                </a:cubicBezTo>
                <a:lnTo>
                  <a:pt x="12816" y="1271"/>
                </a:lnTo>
                <a:cubicBezTo>
                  <a:pt x="13172" y="1001"/>
                  <a:pt x="13172" y="467"/>
                  <a:pt x="12816" y="203"/>
                </a:cubicBezTo>
                <a:cubicBezTo>
                  <a:pt x="12685" y="68"/>
                  <a:pt x="12507" y="0"/>
                  <a:pt x="1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rot="10800000">
            <a:off x="-345089" y="162604"/>
            <a:ext cx="1151631" cy="1149493"/>
          </a:xfrm>
          <a:custGeom>
            <a:avLst/>
            <a:gdLst/>
            <a:ahLst/>
            <a:cxnLst/>
            <a:rect l="l" t="t" r="r" b="b"/>
            <a:pathLst>
              <a:path w="12019" h="11997" extrusionOk="0">
                <a:moveTo>
                  <a:pt x="9658" y="1"/>
                </a:moveTo>
                <a:cubicBezTo>
                  <a:pt x="9614" y="1"/>
                  <a:pt x="9569" y="24"/>
                  <a:pt x="9526" y="70"/>
                </a:cubicBezTo>
                <a:lnTo>
                  <a:pt x="534" y="9056"/>
                </a:lnTo>
                <a:cubicBezTo>
                  <a:pt x="178" y="9412"/>
                  <a:pt x="0" y="9860"/>
                  <a:pt x="0" y="10302"/>
                </a:cubicBezTo>
                <a:cubicBezTo>
                  <a:pt x="0" y="10750"/>
                  <a:pt x="178" y="11106"/>
                  <a:pt x="534" y="11462"/>
                </a:cubicBezTo>
                <a:cubicBezTo>
                  <a:pt x="890" y="11818"/>
                  <a:pt x="1339" y="11996"/>
                  <a:pt x="1695" y="11996"/>
                </a:cubicBezTo>
                <a:cubicBezTo>
                  <a:pt x="2136" y="11996"/>
                  <a:pt x="2585" y="11818"/>
                  <a:pt x="2940" y="11462"/>
                </a:cubicBezTo>
                <a:lnTo>
                  <a:pt x="11926" y="2470"/>
                </a:lnTo>
                <a:cubicBezTo>
                  <a:pt x="12018" y="2384"/>
                  <a:pt x="12018" y="2292"/>
                  <a:pt x="11926" y="2206"/>
                </a:cubicBezTo>
                <a:cubicBezTo>
                  <a:pt x="11883" y="2160"/>
                  <a:pt x="11838" y="2137"/>
                  <a:pt x="11794" y="2137"/>
                </a:cubicBezTo>
                <a:cubicBezTo>
                  <a:pt x="11749" y="2137"/>
                  <a:pt x="11705" y="2160"/>
                  <a:pt x="11662" y="2206"/>
                </a:cubicBezTo>
                <a:lnTo>
                  <a:pt x="2670" y="11192"/>
                </a:lnTo>
                <a:cubicBezTo>
                  <a:pt x="2403" y="11458"/>
                  <a:pt x="2070" y="11592"/>
                  <a:pt x="1737" y="11592"/>
                </a:cubicBezTo>
                <a:cubicBezTo>
                  <a:pt x="1404" y="11592"/>
                  <a:pt x="1072" y="11458"/>
                  <a:pt x="805" y="11192"/>
                </a:cubicBezTo>
                <a:cubicBezTo>
                  <a:pt x="534" y="10928"/>
                  <a:pt x="356" y="10658"/>
                  <a:pt x="356" y="10302"/>
                </a:cubicBezTo>
                <a:cubicBezTo>
                  <a:pt x="356" y="9946"/>
                  <a:pt x="534" y="9590"/>
                  <a:pt x="805" y="9326"/>
                </a:cubicBezTo>
                <a:lnTo>
                  <a:pt x="9790" y="334"/>
                </a:lnTo>
                <a:cubicBezTo>
                  <a:pt x="9882" y="248"/>
                  <a:pt x="9882" y="156"/>
                  <a:pt x="9790" y="70"/>
                </a:cubicBezTo>
                <a:cubicBezTo>
                  <a:pt x="9747" y="24"/>
                  <a:pt x="9703"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rot="10800000">
            <a:off x="516598" y="316092"/>
            <a:ext cx="136540" cy="130308"/>
          </a:xfrm>
          <a:custGeom>
            <a:avLst/>
            <a:gdLst/>
            <a:ahLst/>
            <a:cxnLst/>
            <a:rect l="l" t="t" r="r" b="b"/>
            <a:pathLst>
              <a:path w="1425" h="1360" extrusionOk="0">
                <a:moveTo>
                  <a:pt x="628" y="377"/>
                </a:moveTo>
                <a:cubicBezTo>
                  <a:pt x="713" y="377"/>
                  <a:pt x="806" y="377"/>
                  <a:pt x="891" y="469"/>
                </a:cubicBezTo>
                <a:cubicBezTo>
                  <a:pt x="984" y="555"/>
                  <a:pt x="984" y="825"/>
                  <a:pt x="891" y="911"/>
                </a:cubicBezTo>
                <a:cubicBezTo>
                  <a:pt x="848" y="1000"/>
                  <a:pt x="759" y="1044"/>
                  <a:pt x="670" y="1044"/>
                </a:cubicBezTo>
                <a:cubicBezTo>
                  <a:pt x="581" y="1044"/>
                  <a:pt x="492" y="1000"/>
                  <a:pt x="450" y="911"/>
                </a:cubicBezTo>
                <a:cubicBezTo>
                  <a:pt x="357" y="825"/>
                  <a:pt x="357" y="825"/>
                  <a:pt x="357" y="733"/>
                </a:cubicBezTo>
                <a:cubicBezTo>
                  <a:pt x="357" y="647"/>
                  <a:pt x="357" y="555"/>
                  <a:pt x="450" y="469"/>
                </a:cubicBezTo>
                <a:cubicBezTo>
                  <a:pt x="535" y="377"/>
                  <a:pt x="628" y="377"/>
                  <a:pt x="628" y="377"/>
                </a:cubicBezTo>
                <a:close/>
                <a:moveTo>
                  <a:pt x="670" y="1"/>
                </a:moveTo>
                <a:cubicBezTo>
                  <a:pt x="492" y="1"/>
                  <a:pt x="314" y="67"/>
                  <a:pt x="179" y="199"/>
                </a:cubicBezTo>
                <a:cubicBezTo>
                  <a:pt x="94" y="377"/>
                  <a:pt x="1" y="555"/>
                  <a:pt x="1" y="733"/>
                </a:cubicBezTo>
                <a:cubicBezTo>
                  <a:pt x="1" y="911"/>
                  <a:pt x="94" y="1089"/>
                  <a:pt x="179" y="1181"/>
                </a:cubicBezTo>
                <a:cubicBezTo>
                  <a:pt x="357" y="1267"/>
                  <a:pt x="450" y="1359"/>
                  <a:pt x="628" y="1359"/>
                </a:cubicBezTo>
                <a:cubicBezTo>
                  <a:pt x="806" y="1359"/>
                  <a:pt x="984" y="1267"/>
                  <a:pt x="1162" y="1181"/>
                </a:cubicBezTo>
                <a:cubicBezTo>
                  <a:pt x="1425" y="911"/>
                  <a:pt x="1425" y="469"/>
                  <a:pt x="1162" y="199"/>
                </a:cubicBezTo>
                <a:cubicBezTo>
                  <a:pt x="1026" y="67"/>
                  <a:pt x="848" y="1"/>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rot="10800000">
            <a:off x="371244" y="461445"/>
            <a:ext cx="145451" cy="130021"/>
          </a:xfrm>
          <a:custGeom>
            <a:avLst/>
            <a:gdLst/>
            <a:ahLst/>
            <a:cxnLst/>
            <a:rect l="l" t="t" r="r" b="b"/>
            <a:pathLst>
              <a:path w="1518" h="1357" extrusionOk="0">
                <a:moveTo>
                  <a:pt x="805" y="381"/>
                </a:moveTo>
                <a:cubicBezTo>
                  <a:pt x="891" y="381"/>
                  <a:pt x="891" y="381"/>
                  <a:pt x="983" y="467"/>
                </a:cubicBezTo>
                <a:cubicBezTo>
                  <a:pt x="1161" y="559"/>
                  <a:pt x="1161" y="823"/>
                  <a:pt x="983" y="915"/>
                </a:cubicBezTo>
                <a:cubicBezTo>
                  <a:pt x="937" y="958"/>
                  <a:pt x="848" y="979"/>
                  <a:pt x="759" y="979"/>
                </a:cubicBezTo>
                <a:cubicBezTo>
                  <a:pt x="670" y="979"/>
                  <a:pt x="581" y="958"/>
                  <a:pt x="535" y="915"/>
                </a:cubicBezTo>
                <a:cubicBezTo>
                  <a:pt x="449" y="823"/>
                  <a:pt x="449" y="559"/>
                  <a:pt x="535" y="467"/>
                </a:cubicBezTo>
                <a:cubicBezTo>
                  <a:pt x="627" y="381"/>
                  <a:pt x="713" y="381"/>
                  <a:pt x="805" y="381"/>
                </a:cubicBezTo>
                <a:close/>
                <a:moveTo>
                  <a:pt x="759" y="0"/>
                </a:moveTo>
                <a:cubicBezTo>
                  <a:pt x="581" y="0"/>
                  <a:pt x="403" y="68"/>
                  <a:pt x="271" y="203"/>
                </a:cubicBezTo>
                <a:cubicBezTo>
                  <a:pt x="1" y="467"/>
                  <a:pt x="1" y="915"/>
                  <a:pt x="271" y="1179"/>
                </a:cubicBezTo>
                <a:cubicBezTo>
                  <a:pt x="449" y="1271"/>
                  <a:pt x="627" y="1357"/>
                  <a:pt x="805" y="1357"/>
                </a:cubicBezTo>
                <a:cubicBezTo>
                  <a:pt x="983" y="1357"/>
                  <a:pt x="1069" y="1271"/>
                  <a:pt x="1247" y="1179"/>
                </a:cubicBezTo>
                <a:cubicBezTo>
                  <a:pt x="1517" y="915"/>
                  <a:pt x="1517" y="467"/>
                  <a:pt x="1247" y="203"/>
                </a:cubicBezTo>
                <a:cubicBezTo>
                  <a:pt x="1115" y="68"/>
                  <a:pt x="937"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rot="10800000">
            <a:off x="226656" y="606031"/>
            <a:ext cx="144684" cy="130213"/>
          </a:xfrm>
          <a:custGeom>
            <a:avLst/>
            <a:gdLst/>
            <a:ahLst/>
            <a:cxnLst/>
            <a:rect l="l" t="t" r="r" b="b"/>
            <a:pathLst>
              <a:path w="1510" h="1359" extrusionOk="0">
                <a:moveTo>
                  <a:pt x="798" y="376"/>
                </a:moveTo>
                <a:cubicBezTo>
                  <a:pt x="890" y="376"/>
                  <a:pt x="976" y="376"/>
                  <a:pt x="976" y="468"/>
                </a:cubicBezTo>
                <a:cubicBezTo>
                  <a:pt x="1154" y="554"/>
                  <a:pt x="1154" y="732"/>
                  <a:pt x="976" y="910"/>
                </a:cubicBezTo>
                <a:cubicBezTo>
                  <a:pt x="933" y="956"/>
                  <a:pt x="867" y="979"/>
                  <a:pt x="790" y="979"/>
                </a:cubicBezTo>
                <a:cubicBezTo>
                  <a:pt x="712" y="979"/>
                  <a:pt x="623" y="956"/>
                  <a:pt x="534" y="910"/>
                </a:cubicBezTo>
                <a:cubicBezTo>
                  <a:pt x="442" y="732"/>
                  <a:pt x="442" y="554"/>
                  <a:pt x="534" y="468"/>
                </a:cubicBezTo>
                <a:cubicBezTo>
                  <a:pt x="620" y="376"/>
                  <a:pt x="712" y="376"/>
                  <a:pt x="798" y="376"/>
                </a:cubicBezTo>
                <a:close/>
                <a:moveTo>
                  <a:pt x="755" y="0"/>
                </a:moveTo>
                <a:cubicBezTo>
                  <a:pt x="577" y="0"/>
                  <a:pt x="399" y="66"/>
                  <a:pt x="264" y="198"/>
                </a:cubicBezTo>
                <a:cubicBezTo>
                  <a:pt x="0" y="468"/>
                  <a:pt x="0" y="910"/>
                  <a:pt x="264" y="1180"/>
                </a:cubicBezTo>
                <a:cubicBezTo>
                  <a:pt x="442" y="1266"/>
                  <a:pt x="620" y="1358"/>
                  <a:pt x="798" y="1358"/>
                </a:cubicBezTo>
                <a:cubicBezTo>
                  <a:pt x="976" y="1358"/>
                  <a:pt x="1154" y="1266"/>
                  <a:pt x="1246" y="1180"/>
                </a:cubicBezTo>
                <a:cubicBezTo>
                  <a:pt x="1510" y="910"/>
                  <a:pt x="1510" y="468"/>
                  <a:pt x="1246" y="198"/>
                </a:cubicBezTo>
                <a:cubicBezTo>
                  <a:pt x="1111" y="66"/>
                  <a:pt x="933" y="0"/>
                  <a:pt x="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rot="10800000">
            <a:off x="81302" y="751383"/>
            <a:ext cx="136540" cy="130021"/>
          </a:xfrm>
          <a:custGeom>
            <a:avLst/>
            <a:gdLst/>
            <a:ahLst/>
            <a:cxnLst/>
            <a:rect l="l" t="t" r="r" b="b"/>
            <a:pathLst>
              <a:path w="1425" h="1357" extrusionOk="0">
                <a:moveTo>
                  <a:pt x="712" y="381"/>
                </a:moveTo>
                <a:cubicBezTo>
                  <a:pt x="798" y="381"/>
                  <a:pt x="890" y="381"/>
                  <a:pt x="890" y="467"/>
                </a:cubicBezTo>
                <a:cubicBezTo>
                  <a:pt x="1068" y="559"/>
                  <a:pt x="1068" y="737"/>
                  <a:pt x="890" y="915"/>
                </a:cubicBezTo>
                <a:cubicBezTo>
                  <a:pt x="844" y="958"/>
                  <a:pt x="776" y="979"/>
                  <a:pt x="698" y="979"/>
                </a:cubicBezTo>
                <a:cubicBezTo>
                  <a:pt x="620" y="979"/>
                  <a:pt x="531" y="958"/>
                  <a:pt x="442" y="915"/>
                </a:cubicBezTo>
                <a:cubicBezTo>
                  <a:pt x="356" y="737"/>
                  <a:pt x="356" y="559"/>
                  <a:pt x="442" y="467"/>
                </a:cubicBezTo>
                <a:cubicBezTo>
                  <a:pt x="534" y="381"/>
                  <a:pt x="620" y="381"/>
                  <a:pt x="712" y="381"/>
                </a:cubicBezTo>
                <a:close/>
                <a:moveTo>
                  <a:pt x="677" y="0"/>
                </a:moveTo>
                <a:cubicBezTo>
                  <a:pt x="509" y="0"/>
                  <a:pt x="353" y="68"/>
                  <a:pt x="264" y="203"/>
                </a:cubicBezTo>
                <a:cubicBezTo>
                  <a:pt x="0" y="467"/>
                  <a:pt x="0" y="915"/>
                  <a:pt x="264" y="1179"/>
                </a:cubicBezTo>
                <a:cubicBezTo>
                  <a:pt x="356" y="1271"/>
                  <a:pt x="534" y="1357"/>
                  <a:pt x="712" y="1357"/>
                </a:cubicBezTo>
                <a:cubicBezTo>
                  <a:pt x="890" y="1357"/>
                  <a:pt x="1068" y="1271"/>
                  <a:pt x="1154" y="1179"/>
                </a:cubicBezTo>
                <a:cubicBezTo>
                  <a:pt x="1424" y="915"/>
                  <a:pt x="1424" y="467"/>
                  <a:pt x="1154" y="203"/>
                </a:cubicBezTo>
                <a:cubicBezTo>
                  <a:pt x="1022" y="68"/>
                  <a:pt x="844" y="0"/>
                  <a:pt x="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rot="10800000">
            <a:off x="3594900" y="664628"/>
            <a:ext cx="144684" cy="145447"/>
          </a:xfrm>
          <a:custGeom>
            <a:avLst/>
            <a:gdLst/>
            <a:ahLst/>
            <a:cxnLst/>
            <a:rect l="l" t="t" r="r" b="b"/>
            <a:pathLst>
              <a:path w="1510" h="1518" extrusionOk="0">
                <a:moveTo>
                  <a:pt x="798" y="1"/>
                </a:moveTo>
                <a:cubicBezTo>
                  <a:pt x="356" y="1"/>
                  <a:pt x="0" y="357"/>
                  <a:pt x="0" y="713"/>
                </a:cubicBezTo>
                <a:cubicBezTo>
                  <a:pt x="0" y="1161"/>
                  <a:pt x="356" y="1517"/>
                  <a:pt x="798" y="1517"/>
                </a:cubicBezTo>
                <a:cubicBezTo>
                  <a:pt x="1154" y="1517"/>
                  <a:pt x="1510" y="1161"/>
                  <a:pt x="1510" y="713"/>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rot="10800000">
            <a:off x="3824765" y="442910"/>
            <a:ext cx="136540" cy="136536"/>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rot="10800000">
            <a:off x="4046485" y="221192"/>
            <a:ext cx="136540" cy="136536"/>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CUSTOM_11">
    <p:spTree>
      <p:nvGrpSpPr>
        <p:cNvPr id="1" name="Shape 339"/>
        <p:cNvGrpSpPr/>
        <p:nvPr/>
      </p:nvGrpSpPr>
      <p:grpSpPr>
        <a:xfrm>
          <a:off x="0" y="0"/>
          <a:ext cx="0" cy="0"/>
          <a:chOff x="0" y="0"/>
          <a:chExt cx="0" cy="0"/>
        </a:xfrm>
      </p:grpSpPr>
      <p:sp>
        <p:nvSpPr>
          <p:cNvPr id="340" name="Google Shape;340;p19"/>
          <p:cNvSpPr/>
          <p:nvPr/>
        </p:nvSpPr>
        <p:spPr>
          <a:xfrm>
            <a:off x="1996475" y="0"/>
            <a:ext cx="5151058" cy="5143506"/>
          </a:xfrm>
          <a:custGeom>
            <a:avLst/>
            <a:gdLst/>
            <a:ahLst/>
            <a:cxnLst/>
            <a:rect l="l" t="t" r="r" b="b"/>
            <a:pathLst>
              <a:path w="62747" h="62655" extrusionOk="0">
                <a:moveTo>
                  <a:pt x="31327" y="1"/>
                </a:moveTo>
                <a:cubicBezTo>
                  <a:pt x="14062" y="1"/>
                  <a:pt x="0" y="13970"/>
                  <a:pt x="0" y="31328"/>
                </a:cubicBezTo>
                <a:cubicBezTo>
                  <a:pt x="0" y="48593"/>
                  <a:pt x="14062" y="62655"/>
                  <a:pt x="31327" y="62655"/>
                </a:cubicBezTo>
                <a:cubicBezTo>
                  <a:pt x="48685" y="62655"/>
                  <a:pt x="62747" y="48593"/>
                  <a:pt x="62747" y="31328"/>
                </a:cubicBezTo>
                <a:cubicBezTo>
                  <a:pt x="62747" y="13970"/>
                  <a:pt x="48685" y="1"/>
                  <a:pt x="31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rot="10800000">
            <a:off x="989050" y="1006444"/>
            <a:ext cx="548702" cy="546659"/>
          </a:xfrm>
          <a:custGeom>
            <a:avLst/>
            <a:gdLst/>
            <a:ahLst/>
            <a:cxnLst/>
            <a:rect l="l" t="t" r="r" b="b"/>
            <a:pathLst>
              <a:path w="5604" h="5583" extrusionOk="0">
                <a:moveTo>
                  <a:pt x="2802" y="1"/>
                </a:moveTo>
                <a:cubicBezTo>
                  <a:pt x="2757" y="1"/>
                  <a:pt x="2713" y="22"/>
                  <a:pt x="2670" y="65"/>
                </a:cubicBezTo>
                <a:lnTo>
                  <a:pt x="620" y="2115"/>
                </a:lnTo>
                <a:cubicBezTo>
                  <a:pt x="264" y="2557"/>
                  <a:pt x="0" y="3005"/>
                  <a:pt x="0" y="3539"/>
                </a:cubicBezTo>
                <a:cubicBezTo>
                  <a:pt x="0" y="4073"/>
                  <a:pt x="264" y="4607"/>
                  <a:pt x="620" y="4963"/>
                </a:cubicBezTo>
                <a:cubicBezTo>
                  <a:pt x="976" y="5405"/>
                  <a:pt x="1510" y="5583"/>
                  <a:pt x="2044" y="5583"/>
                </a:cubicBezTo>
                <a:cubicBezTo>
                  <a:pt x="2578" y="5583"/>
                  <a:pt x="3026" y="5405"/>
                  <a:pt x="3467" y="4963"/>
                </a:cubicBezTo>
                <a:lnTo>
                  <a:pt x="5518" y="2913"/>
                </a:lnTo>
                <a:cubicBezTo>
                  <a:pt x="5603" y="2827"/>
                  <a:pt x="5603" y="2735"/>
                  <a:pt x="5518" y="2649"/>
                </a:cubicBezTo>
                <a:cubicBezTo>
                  <a:pt x="5472" y="2603"/>
                  <a:pt x="5427" y="2580"/>
                  <a:pt x="5383" y="2580"/>
                </a:cubicBezTo>
                <a:cubicBezTo>
                  <a:pt x="5338" y="2580"/>
                  <a:pt x="5294" y="2603"/>
                  <a:pt x="5247" y="2649"/>
                </a:cubicBezTo>
                <a:lnTo>
                  <a:pt x="3204" y="4785"/>
                </a:lnTo>
                <a:cubicBezTo>
                  <a:pt x="2891" y="5095"/>
                  <a:pt x="2467" y="5250"/>
                  <a:pt x="2044" y="5250"/>
                </a:cubicBezTo>
                <a:cubicBezTo>
                  <a:pt x="1622" y="5250"/>
                  <a:pt x="1200" y="5095"/>
                  <a:pt x="890" y="4785"/>
                </a:cubicBezTo>
                <a:cubicBezTo>
                  <a:pt x="534" y="4429"/>
                  <a:pt x="356" y="3981"/>
                  <a:pt x="356" y="3539"/>
                </a:cubicBezTo>
                <a:cubicBezTo>
                  <a:pt x="356" y="3091"/>
                  <a:pt x="534" y="2735"/>
                  <a:pt x="890" y="2379"/>
                </a:cubicBezTo>
                <a:lnTo>
                  <a:pt x="2934" y="335"/>
                </a:lnTo>
                <a:cubicBezTo>
                  <a:pt x="3026" y="243"/>
                  <a:pt x="3026" y="157"/>
                  <a:pt x="2934" y="65"/>
                </a:cubicBezTo>
                <a:cubicBezTo>
                  <a:pt x="2891" y="22"/>
                  <a:pt x="2846" y="1"/>
                  <a:pt x="2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rot="10800000">
            <a:off x="0" y="59879"/>
            <a:ext cx="1424001" cy="1554306"/>
          </a:xfrm>
          <a:custGeom>
            <a:avLst/>
            <a:gdLst/>
            <a:ahLst/>
            <a:cxnLst/>
            <a:rect l="l" t="t" r="r" b="b"/>
            <a:pathLst>
              <a:path w="26971" h="29439" extrusionOk="0">
                <a:moveTo>
                  <a:pt x="24699" y="0"/>
                </a:moveTo>
                <a:cubicBezTo>
                  <a:pt x="24165" y="0"/>
                  <a:pt x="23631" y="201"/>
                  <a:pt x="23233" y="604"/>
                </a:cubicBezTo>
                <a:lnTo>
                  <a:pt x="14774" y="9147"/>
                </a:lnTo>
                <a:cubicBezTo>
                  <a:pt x="14689" y="9233"/>
                  <a:pt x="14689" y="9325"/>
                  <a:pt x="14774" y="9411"/>
                </a:cubicBezTo>
                <a:lnTo>
                  <a:pt x="15045" y="9411"/>
                </a:lnTo>
                <a:lnTo>
                  <a:pt x="23496" y="867"/>
                </a:lnTo>
                <a:cubicBezTo>
                  <a:pt x="23852" y="557"/>
                  <a:pt x="24297" y="403"/>
                  <a:pt x="24731" y="403"/>
                </a:cubicBezTo>
                <a:cubicBezTo>
                  <a:pt x="25166" y="403"/>
                  <a:pt x="25589" y="557"/>
                  <a:pt x="25903" y="867"/>
                </a:cubicBezTo>
                <a:cubicBezTo>
                  <a:pt x="26522" y="1579"/>
                  <a:pt x="26522" y="2647"/>
                  <a:pt x="25903" y="3274"/>
                </a:cubicBezTo>
                <a:lnTo>
                  <a:pt x="93" y="29083"/>
                </a:lnTo>
                <a:cubicBezTo>
                  <a:pt x="1" y="29168"/>
                  <a:pt x="1" y="29261"/>
                  <a:pt x="93" y="29346"/>
                </a:cubicBezTo>
                <a:cubicBezTo>
                  <a:pt x="93" y="29439"/>
                  <a:pt x="179" y="29439"/>
                  <a:pt x="179" y="29439"/>
                </a:cubicBezTo>
                <a:cubicBezTo>
                  <a:pt x="271" y="29439"/>
                  <a:pt x="271" y="29439"/>
                  <a:pt x="357" y="29346"/>
                </a:cubicBezTo>
                <a:lnTo>
                  <a:pt x="26166" y="3537"/>
                </a:lnTo>
                <a:cubicBezTo>
                  <a:pt x="26971" y="2740"/>
                  <a:pt x="26971" y="1401"/>
                  <a:pt x="26166" y="604"/>
                </a:cubicBezTo>
                <a:cubicBezTo>
                  <a:pt x="25767" y="201"/>
                  <a:pt x="25233" y="0"/>
                  <a:pt x="24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rot="10800000">
            <a:off x="1687208" y="-131384"/>
            <a:ext cx="1233911" cy="1064514"/>
          </a:xfrm>
          <a:custGeom>
            <a:avLst/>
            <a:gdLst/>
            <a:ahLst/>
            <a:cxnLst/>
            <a:rect l="l" t="t" r="r" b="b"/>
            <a:pathLst>
              <a:path w="12638" h="10903" extrusionOk="0">
                <a:moveTo>
                  <a:pt x="11260" y="0"/>
                </a:moveTo>
                <a:cubicBezTo>
                  <a:pt x="10926" y="0"/>
                  <a:pt x="10591" y="134"/>
                  <a:pt x="10324" y="401"/>
                </a:cubicBezTo>
                <a:lnTo>
                  <a:pt x="93" y="10546"/>
                </a:lnTo>
                <a:cubicBezTo>
                  <a:pt x="0" y="10639"/>
                  <a:pt x="0" y="10817"/>
                  <a:pt x="93" y="10817"/>
                </a:cubicBezTo>
                <a:cubicBezTo>
                  <a:pt x="136" y="10860"/>
                  <a:pt x="180" y="10881"/>
                  <a:pt x="225" y="10881"/>
                </a:cubicBezTo>
                <a:cubicBezTo>
                  <a:pt x="269" y="10881"/>
                  <a:pt x="314" y="10860"/>
                  <a:pt x="356" y="10817"/>
                </a:cubicBezTo>
                <a:lnTo>
                  <a:pt x="10594" y="579"/>
                </a:lnTo>
                <a:cubicBezTo>
                  <a:pt x="10772" y="401"/>
                  <a:pt x="11016" y="312"/>
                  <a:pt x="11260" y="312"/>
                </a:cubicBezTo>
                <a:cubicBezTo>
                  <a:pt x="11504" y="312"/>
                  <a:pt x="11748" y="401"/>
                  <a:pt x="11926" y="579"/>
                </a:cubicBezTo>
                <a:cubicBezTo>
                  <a:pt x="12282" y="1027"/>
                  <a:pt x="12282" y="1561"/>
                  <a:pt x="11926" y="2002"/>
                </a:cubicBezTo>
                <a:lnTo>
                  <a:pt x="3297" y="10546"/>
                </a:lnTo>
                <a:cubicBezTo>
                  <a:pt x="3204" y="10639"/>
                  <a:pt x="3204" y="10817"/>
                  <a:pt x="3297" y="10817"/>
                </a:cubicBezTo>
                <a:cubicBezTo>
                  <a:pt x="3297" y="10902"/>
                  <a:pt x="3382" y="10902"/>
                  <a:pt x="3382" y="10902"/>
                </a:cubicBezTo>
                <a:cubicBezTo>
                  <a:pt x="3475" y="10902"/>
                  <a:pt x="3475" y="10902"/>
                  <a:pt x="3560" y="10817"/>
                </a:cubicBezTo>
                <a:lnTo>
                  <a:pt x="12196" y="2180"/>
                </a:lnTo>
                <a:cubicBezTo>
                  <a:pt x="12638" y="1739"/>
                  <a:pt x="12638" y="849"/>
                  <a:pt x="12196" y="401"/>
                </a:cubicBezTo>
                <a:cubicBezTo>
                  <a:pt x="11929" y="134"/>
                  <a:pt x="11595" y="0"/>
                  <a:pt x="11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rot="10800000">
            <a:off x="1257374" y="-222124"/>
            <a:ext cx="799502" cy="789974"/>
          </a:xfrm>
          <a:custGeom>
            <a:avLst/>
            <a:gdLst/>
            <a:ahLst/>
            <a:cxnLst/>
            <a:rect l="l" t="t" r="r" b="b"/>
            <a:pathLst>
              <a:path w="13173" h="13016" extrusionOk="0">
                <a:moveTo>
                  <a:pt x="12329" y="0"/>
                </a:moveTo>
                <a:cubicBezTo>
                  <a:pt x="12151" y="0"/>
                  <a:pt x="11973" y="68"/>
                  <a:pt x="11841" y="203"/>
                </a:cubicBezTo>
                <a:lnTo>
                  <a:pt x="271" y="11773"/>
                </a:lnTo>
                <a:cubicBezTo>
                  <a:pt x="1" y="12036"/>
                  <a:pt x="1" y="12485"/>
                  <a:pt x="271" y="12748"/>
                </a:cubicBezTo>
                <a:cubicBezTo>
                  <a:pt x="403" y="12926"/>
                  <a:pt x="602" y="13015"/>
                  <a:pt x="803" y="13015"/>
                </a:cubicBezTo>
                <a:cubicBezTo>
                  <a:pt x="1003" y="13015"/>
                  <a:pt x="1204" y="12926"/>
                  <a:pt x="1339" y="12748"/>
                </a:cubicBezTo>
                <a:lnTo>
                  <a:pt x="12816" y="1271"/>
                </a:lnTo>
                <a:cubicBezTo>
                  <a:pt x="13172" y="1001"/>
                  <a:pt x="13172" y="467"/>
                  <a:pt x="12816" y="203"/>
                </a:cubicBezTo>
                <a:cubicBezTo>
                  <a:pt x="12685" y="68"/>
                  <a:pt x="12507" y="0"/>
                  <a:pt x="1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rot="10800000">
            <a:off x="443077" y="187439"/>
            <a:ext cx="380737" cy="380401"/>
          </a:xfrm>
          <a:custGeom>
            <a:avLst/>
            <a:gdLst/>
            <a:ahLst/>
            <a:cxnLst/>
            <a:rect l="l" t="t" r="r" b="b"/>
            <a:pathLst>
              <a:path w="7925" h="7918" extrusionOk="0">
                <a:moveTo>
                  <a:pt x="3916" y="0"/>
                </a:moveTo>
                <a:cubicBezTo>
                  <a:pt x="1780" y="0"/>
                  <a:pt x="0" y="1780"/>
                  <a:pt x="0" y="4002"/>
                </a:cubicBezTo>
                <a:cubicBezTo>
                  <a:pt x="0" y="6138"/>
                  <a:pt x="1780" y="7918"/>
                  <a:pt x="3916" y="7918"/>
                </a:cubicBezTo>
                <a:cubicBezTo>
                  <a:pt x="6145" y="7918"/>
                  <a:pt x="7925" y="6138"/>
                  <a:pt x="7925" y="4002"/>
                </a:cubicBezTo>
                <a:cubicBezTo>
                  <a:pt x="7925" y="1780"/>
                  <a:pt x="6145" y="0"/>
                  <a:pt x="3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rot="10800000">
            <a:off x="2088165" y="3709381"/>
            <a:ext cx="632876" cy="632876"/>
          </a:xfrm>
          <a:custGeom>
            <a:avLst/>
            <a:gdLst/>
            <a:ahLst/>
            <a:cxnLst/>
            <a:rect l="l" t="t" r="r" b="b"/>
            <a:pathLst>
              <a:path w="10410" h="10410" extrusionOk="0">
                <a:moveTo>
                  <a:pt x="5248" y="356"/>
                </a:moveTo>
                <a:cubicBezTo>
                  <a:pt x="7918" y="356"/>
                  <a:pt x="10054" y="2578"/>
                  <a:pt x="10054" y="5247"/>
                </a:cubicBezTo>
                <a:cubicBezTo>
                  <a:pt x="10054" y="7917"/>
                  <a:pt x="7918" y="10053"/>
                  <a:pt x="5248" y="10053"/>
                </a:cubicBezTo>
                <a:cubicBezTo>
                  <a:pt x="2492" y="10053"/>
                  <a:pt x="357" y="7917"/>
                  <a:pt x="357" y="5247"/>
                </a:cubicBezTo>
                <a:cubicBezTo>
                  <a:pt x="357" y="2578"/>
                  <a:pt x="2492" y="356"/>
                  <a:pt x="5248" y="356"/>
                </a:cubicBezTo>
                <a:close/>
                <a:moveTo>
                  <a:pt x="5248" y="0"/>
                </a:moveTo>
                <a:cubicBezTo>
                  <a:pt x="2314" y="0"/>
                  <a:pt x="1" y="2400"/>
                  <a:pt x="1" y="5247"/>
                </a:cubicBezTo>
                <a:cubicBezTo>
                  <a:pt x="1" y="8095"/>
                  <a:pt x="2314" y="10409"/>
                  <a:pt x="5248" y="10409"/>
                </a:cubicBezTo>
                <a:cubicBezTo>
                  <a:pt x="8096" y="10409"/>
                  <a:pt x="10410" y="8095"/>
                  <a:pt x="10410" y="5247"/>
                </a:cubicBezTo>
                <a:cubicBezTo>
                  <a:pt x="10410" y="2400"/>
                  <a:pt x="8096" y="0"/>
                  <a:pt x="5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9"/>
          <p:cNvGrpSpPr/>
          <p:nvPr/>
        </p:nvGrpSpPr>
        <p:grpSpPr>
          <a:xfrm rot="10800000" flipH="1">
            <a:off x="7784123" y="3928458"/>
            <a:ext cx="1296314" cy="1151696"/>
            <a:chOff x="7475236" y="1289783"/>
            <a:chExt cx="1296314" cy="1151696"/>
          </a:xfrm>
        </p:grpSpPr>
        <p:sp>
          <p:nvSpPr>
            <p:cNvPr id="348" name="Google Shape;348;p19"/>
            <p:cNvSpPr/>
            <p:nvPr/>
          </p:nvSpPr>
          <p:spPr>
            <a:xfrm flipH="1">
              <a:off x="7475236" y="1291987"/>
              <a:ext cx="1151631" cy="1149493"/>
            </a:xfrm>
            <a:custGeom>
              <a:avLst/>
              <a:gdLst/>
              <a:ahLst/>
              <a:cxnLst/>
              <a:rect l="l" t="t" r="r" b="b"/>
              <a:pathLst>
                <a:path w="12019" h="11997" extrusionOk="0">
                  <a:moveTo>
                    <a:pt x="9658" y="1"/>
                  </a:moveTo>
                  <a:cubicBezTo>
                    <a:pt x="9614" y="1"/>
                    <a:pt x="9569" y="24"/>
                    <a:pt x="9526" y="70"/>
                  </a:cubicBezTo>
                  <a:lnTo>
                    <a:pt x="534" y="9056"/>
                  </a:lnTo>
                  <a:cubicBezTo>
                    <a:pt x="178" y="9412"/>
                    <a:pt x="0" y="9860"/>
                    <a:pt x="0" y="10302"/>
                  </a:cubicBezTo>
                  <a:cubicBezTo>
                    <a:pt x="0" y="10750"/>
                    <a:pt x="178" y="11106"/>
                    <a:pt x="534" y="11462"/>
                  </a:cubicBezTo>
                  <a:cubicBezTo>
                    <a:pt x="890" y="11818"/>
                    <a:pt x="1339" y="11996"/>
                    <a:pt x="1695" y="11996"/>
                  </a:cubicBezTo>
                  <a:cubicBezTo>
                    <a:pt x="2136" y="11996"/>
                    <a:pt x="2585" y="11818"/>
                    <a:pt x="2940" y="11462"/>
                  </a:cubicBezTo>
                  <a:lnTo>
                    <a:pt x="11926" y="2470"/>
                  </a:lnTo>
                  <a:cubicBezTo>
                    <a:pt x="12018" y="2384"/>
                    <a:pt x="12018" y="2292"/>
                    <a:pt x="11926" y="2206"/>
                  </a:cubicBezTo>
                  <a:cubicBezTo>
                    <a:pt x="11883" y="2160"/>
                    <a:pt x="11838" y="2137"/>
                    <a:pt x="11794" y="2137"/>
                  </a:cubicBezTo>
                  <a:cubicBezTo>
                    <a:pt x="11749" y="2137"/>
                    <a:pt x="11705" y="2160"/>
                    <a:pt x="11662" y="2206"/>
                  </a:cubicBezTo>
                  <a:lnTo>
                    <a:pt x="2670" y="11192"/>
                  </a:lnTo>
                  <a:cubicBezTo>
                    <a:pt x="2403" y="11458"/>
                    <a:pt x="2070" y="11592"/>
                    <a:pt x="1737" y="11592"/>
                  </a:cubicBezTo>
                  <a:cubicBezTo>
                    <a:pt x="1404" y="11592"/>
                    <a:pt x="1072" y="11458"/>
                    <a:pt x="805" y="11192"/>
                  </a:cubicBezTo>
                  <a:cubicBezTo>
                    <a:pt x="534" y="10928"/>
                    <a:pt x="356" y="10658"/>
                    <a:pt x="356" y="10302"/>
                  </a:cubicBezTo>
                  <a:cubicBezTo>
                    <a:pt x="356" y="9946"/>
                    <a:pt x="534" y="9590"/>
                    <a:pt x="805" y="9326"/>
                  </a:cubicBezTo>
                  <a:lnTo>
                    <a:pt x="9790" y="334"/>
                  </a:lnTo>
                  <a:cubicBezTo>
                    <a:pt x="9882" y="248"/>
                    <a:pt x="9882" y="156"/>
                    <a:pt x="9790" y="70"/>
                  </a:cubicBezTo>
                  <a:cubicBezTo>
                    <a:pt x="9747" y="24"/>
                    <a:pt x="9703"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flipH="1">
              <a:off x="8336923" y="2157683"/>
              <a:ext cx="136540" cy="130308"/>
            </a:xfrm>
            <a:custGeom>
              <a:avLst/>
              <a:gdLst/>
              <a:ahLst/>
              <a:cxnLst/>
              <a:rect l="l" t="t" r="r" b="b"/>
              <a:pathLst>
                <a:path w="1425" h="1360" extrusionOk="0">
                  <a:moveTo>
                    <a:pt x="628" y="377"/>
                  </a:moveTo>
                  <a:cubicBezTo>
                    <a:pt x="713" y="377"/>
                    <a:pt x="806" y="377"/>
                    <a:pt x="891" y="469"/>
                  </a:cubicBezTo>
                  <a:cubicBezTo>
                    <a:pt x="984" y="555"/>
                    <a:pt x="984" y="825"/>
                    <a:pt x="891" y="911"/>
                  </a:cubicBezTo>
                  <a:cubicBezTo>
                    <a:pt x="848" y="1000"/>
                    <a:pt x="759" y="1044"/>
                    <a:pt x="670" y="1044"/>
                  </a:cubicBezTo>
                  <a:cubicBezTo>
                    <a:pt x="581" y="1044"/>
                    <a:pt x="492" y="1000"/>
                    <a:pt x="450" y="911"/>
                  </a:cubicBezTo>
                  <a:cubicBezTo>
                    <a:pt x="357" y="825"/>
                    <a:pt x="357" y="825"/>
                    <a:pt x="357" y="733"/>
                  </a:cubicBezTo>
                  <a:cubicBezTo>
                    <a:pt x="357" y="647"/>
                    <a:pt x="357" y="555"/>
                    <a:pt x="450" y="469"/>
                  </a:cubicBezTo>
                  <a:cubicBezTo>
                    <a:pt x="535" y="377"/>
                    <a:pt x="628" y="377"/>
                    <a:pt x="628" y="377"/>
                  </a:cubicBezTo>
                  <a:close/>
                  <a:moveTo>
                    <a:pt x="670" y="1"/>
                  </a:moveTo>
                  <a:cubicBezTo>
                    <a:pt x="492" y="1"/>
                    <a:pt x="314" y="67"/>
                    <a:pt x="179" y="199"/>
                  </a:cubicBezTo>
                  <a:cubicBezTo>
                    <a:pt x="94" y="377"/>
                    <a:pt x="1" y="555"/>
                    <a:pt x="1" y="733"/>
                  </a:cubicBezTo>
                  <a:cubicBezTo>
                    <a:pt x="1" y="911"/>
                    <a:pt x="94" y="1089"/>
                    <a:pt x="179" y="1181"/>
                  </a:cubicBezTo>
                  <a:cubicBezTo>
                    <a:pt x="357" y="1267"/>
                    <a:pt x="450" y="1359"/>
                    <a:pt x="628" y="1359"/>
                  </a:cubicBezTo>
                  <a:cubicBezTo>
                    <a:pt x="806" y="1359"/>
                    <a:pt x="984" y="1267"/>
                    <a:pt x="1162" y="1181"/>
                  </a:cubicBezTo>
                  <a:cubicBezTo>
                    <a:pt x="1425" y="911"/>
                    <a:pt x="1425" y="469"/>
                    <a:pt x="1162" y="199"/>
                  </a:cubicBezTo>
                  <a:cubicBezTo>
                    <a:pt x="1026" y="67"/>
                    <a:pt x="848" y="1"/>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flipH="1">
              <a:off x="8191569" y="2012618"/>
              <a:ext cx="145451" cy="130021"/>
            </a:xfrm>
            <a:custGeom>
              <a:avLst/>
              <a:gdLst/>
              <a:ahLst/>
              <a:cxnLst/>
              <a:rect l="l" t="t" r="r" b="b"/>
              <a:pathLst>
                <a:path w="1518" h="1357" extrusionOk="0">
                  <a:moveTo>
                    <a:pt x="805" y="381"/>
                  </a:moveTo>
                  <a:cubicBezTo>
                    <a:pt x="891" y="381"/>
                    <a:pt x="891" y="381"/>
                    <a:pt x="983" y="467"/>
                  </a:cubicBezTo>
                  <a:cubicBezTo>
                    <a:pt x="1161" y="559"/>
                    <a:pt x="1161" y="823"/>
                    <a:pt x="983" y="915"/>
                  </a:cubicBezTo>
                  <a:cubicBezTo>
                    <a:pt x="937" y="958"/>
                    <a:pt x="848" y="979"/>
                    <a:pt x="759" y="979"/>
                  </a:cubicBezTo>
                  <a:cubicBezTo>
                    <a:pt x="670" y="979"/>
                    <a:pt x="581" y="958"/>
                    <a:pt x="535" y="915"/>
                  </a:cubicBezTo>
                  <a:cubicBezTo>
                    <a:pt x="449" y="823"/>
                    <a:pt x="449" y="559"/>
                    <a:pt x="535" y="467"/>
                  </a:cubicBezTo>
                  <a:cubicBezTo>
                    <a:pt x="627" y="381"/>
                    <a:pt x="713" y="381"/>
                    <a:pt x="805" y="381"/>
                  </a:cubicBezTo>
                  <a:close/>
                  <a:moveTo>
                    <a:pt x="759" y="0"/>
                  </a:moveTo>
                  <a:cubicBezTo>
                    <a:pt x="581" y="0"/>
                    <a:pt x="403" y="68"/>
                    <a:pt x="271" y="203"/>
                  </a:cubicBezTo>
                  <a:cubicBezTo>
                    <a:pt x="1" y="467"/>
                    <a:pt x="1" y="915"/>
                    <a:pt x="271" y="1179"/>
                  </a:cubicBezTo>
                  <a:cubicBezTo>
                    <a:pt x="449" y="1271"/>
                    <a:pt x="627" y="1357"/>
                    <a:pt x="805" y="1357"/>
                  </a:cubicBezTo>
                  <a:cubicBezTo>
                    <a:pt x="983" y="1357"/>
                    <a:pt x="1069" y="1271"/>
                    <a:pt x="1247" y="1179"/>
                  </a:cubicBezTo>
                  <a:cubicBezTo>
                    <a:pt x="1517" y="915"/>
                    <a:pt x="1517" y="467"/>
                    <a:pt x="1247" y="203"/>
                  </a:cubicBezTo>
                  <a:cubicBezTo>
                    <a:pt x="1115" y="68"/>
                    <a:pt x="937"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flipH="1">
              <a:off x="8046981" y="1867840"/>
              <a:ext cx="144684" cy="130213"/>
            </a:xfrm>
            <a:custGeom>
              <a:avLst/>
              <a:gdLst/>
              <a:ahLst/>
              <a:cxnLst/>
              <a:rect l="l" t="t" r="r" b="b"/>
              <a:pathLst>
                <a:path w="1510" h="1359" extrusionOk="0">
                  <a:moveTo>
                    <a:pt x="798" y="376"/>
                  </a:moveTo>
                  <a:cubicBezTo>
                    <a:pt x="890" y="376"/>
                    <a:pt x="976" y="376"/>
                    <a:pt x="976" y="468"/>
                  </a:cubicBezTo>
                  <a:cubicBezTo>
                    <a:pt x="1154" y="554"/>
                    <a:pt x="1154" y="732"/>
                    <a:pt x="976" y="910"/>
                  </a:cubicBezTo>
                  <a:cubicBezTo>
                    <a:pt x="933" y="956"/>
                    <a:pt x="867" y="979"/>
                    <a:pt x="790" y="979"/>
                  </a:cubicBezTo>
                  <a:cubicBezTo>
                    <a:pt x="712" y="979"/>
                    <a:pt x="623" y="956"/>
                    <a:pt x="534" y="910"/>
                  </a:cubicBezTo>
                  <a:cubicBezTo>
                    <a:pt x="442" y="732"/>
                    <a:pt x="442" y="554"/>
                    <a:pt x="534" y="468"/>
                  </a:cubicBezTo>
                  <a:cubicBezTo>
                    <a:pt x="620" y="376"/>
                    <a:pt x="712" y="376"/>
                    <a:pt x="798" y="376"/>
                  </a:cubicBezTo>
                  <a:close/>
                  <a:moveTo>
                    <a:pt x="755" y="0"/>
                  </a:moveTo>
                  <a:cubicBezTo>
                    <a:pt x="577" y="0"/>
                    <a:pt x="399" y="66"/>
                    <a:pt x="264" y="198"/>
                  </a:cubicBezTo>
                  <a:cubicBezTo>
                    <a:pt x="0" y="468"/>
                    <a:pt x="0" y="910"/>
                    <a:pt x="264" y="1180"/>
                  </a:cubicBezTo>
                  <a:cubicBezTo>
                    <a:pt x="442" y="1266"/>
                    <a:pt x="620" y="1358"/>
                    <a:pt x="798" y="1358"/>
                  </a:cubicBezTo>
                  <a:cubicBezTo>
                    <a:pt x="976" y="1358"/>
                    <a:pt x="1154" y="1266"/>
                    <a:pt x="1246" y="1180"/>
                  </a:cubicBezTo>
                  <a:cubicBezTo>
                    <a:pt x="1510" y="910"/>
                    <a:pt x="1510" y="468"/>
                    <a:pt x="1246" y="198"/>
                  </a:cubicBezTo>
                  <a:cubicBezTo>
                    <a:pt x="1111" y="66"/>
                    <a:pt x="933" y="0"/>
                    <a:pt x="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flipH="1">
              <a:off x="7901627" y="1722679"/>
              <a:ext cx="136540" cy="130021"/>
            </a:xfrm>
            <a:custGeom>
              <a:avLst/>
              <a:gdLst/>
              <a:ahLst/>
              <a:cxnLst/>
              <a:rect l="l" t="t" r="r" b="b"/>
              <a:pathLst>
                <a:path w="1425" h="1357" extrusionOk="0">
                  <a:moveTo>
                    <a:pt x="712" y="381"/>
                  </a:moveTo>
                  <a:cubicBezTo>
                    <a:pt x="798" y="381"/>
                    <a:pt x="890" y="381"/>
                    <a:pt x="890" y="467"/>
                  </a:cubicBezTo>
                  <a:cubicBezTo>
                    <a:pt x="1068" y="559"/>
                    <a:pt x="1068" y="737"/>
                    <a:pt x="890" y="915"/>
                  </a:cubicBezTo>
                  <a:cubicBezTo>
                    <a:pt x="844" y="958"/>
                    <a:pt x="776" y="979"/>
                    <a:pt x="698" y="979"/>
                  </a:cubicBezTo>
                  <a:cubicBezTo>
                    <a:pt x="620" y="979"/>
                    <a:pt x="531" y="958"/>
                    <a:pt x="442" y="915"/>
                  </a:cubicBezTo>
                  <a:cubicBezTo>
                    <a:pt x="356" y="737"/>
                    <a:pt x="356" y="559"/>
                    <a:pt x="442" y="467"/>
                  </a:cubicBezTo>
                  <a:cubicBezTo>
                    <a:pt x="534" y="381"/>
                    <a:pt x="620" y="381"/>
                    <a:pt x="712" y="381"/>
                  </a:cubicBezTo>
                  <a:close/>
                  <a:moveTo>
                    <a:pt x="677" y="0"/>
                  </a:moveTo>
                  <a:cubicBezTo>
                    <a:pt x="509" y="0"/>
                    <a:pt x="353" y="68"/>
                    <a:pt x="264" y="203"/>
                  </a:cubicBezTo>
                  <a:cubicBezTo>
                    <a:pt x="0" y="467"/>
                    <a:pt x="0" y="915"/>
                    <a:pt x="264" y="1179"/>
                  </a:cubicBezTo>
                  <a:cubicBezTo>
                    <a:pt x="356" y="1271"/>
                    <a:pt x="534" y="1357"/>
                    <a:pt x="712" y="1357"/>
                  </a:cubicBezTo>
                  <a:cubicBezTo>
                    <a:pt x="890" y="1357"/>
                    <a:pt x="1068" y="1271"/>
                    <a:pt x="1154" y="1179"/>
                  </a:cubicBezTo>
                  <a:cubicBezTo>
                    <a:pt x="1424" y="915"/>
                    <a:pt x="1424" y="467"/>
                    <a:pt x="1154" y="203"/>
                  </a:cubicBezTo>
                  <a:cubicBezTo>
                    <a:pt x="1022" y="68"/>
                    <a:pt x="844" y="0"/>
                    <a:pt x="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flipH="1">
              <a:off x="8183425" y="1289783"/>
              <a:ext cx="144684" cy="145447"/>
            </a:xfrm>
            <a:custGeom>
              <a:avLst/>
              <a:gdLst/>
              <a:ahLst/>
              <a:cxnLst/>
              <a:rect l="l" t="t" r="r" b="b"/>
              <a:pathLst>
                <a:path w="1510" h="1518" extrusionOk="0">
                  <a:moveTo>
                    <a:pt x="798" y="1"/>
                  </a:moveTo>
                  <a:cubicBezTo>
                    <a:pt x="356" y="1"/>
                    <a:pt x="0" y="357"/>
                    <a:pt x="0" y="713"/>
                  </a:cubicBezTo>
                  <a:cubicBezTo>
                    <a:pt x="0" y="1161"/>
                    <a:pt x="356" y="1517"/>
                    <a:pt x="798" y="1517"/>
                  </a:cubicBezTo>
                  <a:cubicBezTo>
                    <a:pt x="1154" y="1517"/>
                    <a:pt x="1510" y="1161"/>
                    <a:pt x="1510" y="713"/>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flipH="1">
              <a:off x="8413290" y="1520412"/>
              <a:ext cx="136540" cy="136536"/>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flipH="1">
              <a:off x="8635010" y="1742130"/>
              <a:ext cx="136540" cy="136536"/>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9"/>
          <p:cNvSpPr txBox="1">
            <a:spLocks noGrp="1"/>
          </p:cNvSpPr>
          <p:nvPr>
            <p:ph type="title"/>
          </p:nvPr>
        </p:nvSpPr>
        <p:spPr>
          <a:xfrm>
            <a:off x="2410200" y="2593925"/>
            <a:ext cx="4323600" cy="654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600"/>
              <a:buNone/>
              <a:defRPr sz="4600">
                <a:highlight>
                  <a:schemeClr val="accent4"/>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7" name="Google Shape;357;p19"/>
          <p:cNvSpPr txBox="1">
            <a:spLocks noGrp="1"/>
          </p:cNvSpPr>
          <p:nvPr>
            <p:ph type="subTitle" idx="1"/>
          </p:nvPr>
        </p:nvSpPr>
        <p:spPr>
          <a:xfrm>
            <a:off x="3014700" y="3248275"/>
            <a:ext cx="3114600" cy="80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5"/>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8" name="Google Shape;358;p19"/>
          <p:cNvSpPr txBox="1">
            <a:spLocks noGrp="1"/>
          </p:cNvSpPr>
          <p:nvPr>
            <p:ph type="title" idx="2" hasCustomPrompt="1"/>
          </p:nvPr>
        </p:nvSpPr>
        <p:spPr>
          <a:xfrm>
            <a:off x="2996550" y="1211525"/>
            <a:ext cx="3150900" cy="123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8200">
                <a:highlight>
                  <a:schemeClr val="lt2"/>
                </a:highligh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CUSTOM_11_1">
    <p:spTree>
      <p:nvGrpSpPr>
        <p:cNvPr id="1" name="Shape 359"/>
        <p:cNvGrpSpPr/>
        <p:nvPr/>
      </p:nvGrpSpPr>
      <p:grpSpPr>
        <a:xfrm>
          <a:off x="0" y="0"/>
          <a:ext cx="0" cy="0"/>
          <a:chOff x="0" y="0"/>
          <a:chExt cx="0" cy="0"/>
        </a:xfrm>
      </p:grpSpPr>
      <p:sp>
        <p:nvSpPr>
          <p:cNvPr id="360" name="Google Shape;360;p20"/>
          <p:cNvSpPr txBox="1">
            <a:spLocks noGrp="1"/>
          </p:cNvSpPr>
          <p:nvPr>
            <p:ph type="title"/>
          </p:nvPr>
        </p:nvSpPr>
        <p:spPr>
          <a:xfrm>
            <a:off x="4108675" y="2915750"/>
            <a:ext cx="4323600" cy="6543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3600"/>
              <a:buNone/>
              <a:defRPr sz="4600">
                <a:highlight>
                  <a:schemeClr val="accent4"/>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1" name="Google Shape;361;p20"/>
          <p:cNvSpPr txBox="1">
            <a:spLocks noGrp="1"/>
          </p:cNvSpPr>
          <p:nvPr>
            <p:ph type="subTitle" idx="1"/>
          </p:nvPr>
        </p:nvSpPr>
        <p:spPr>
          <a:xfrm>
            <a:off x="5317675" y="3570100"/>
            <a:ext cx="3114600" cy="965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2" name="Google Shape;362;p20"/>
          <p:cNvSpPr txBox="1">
            <a:spLocks noGrp="1"/>
          </p:cNvSpPr>
          <p:nvPr>
            <p:ph type="title" idx="2" hasCustomPrompt="1"/>
          </p:nvPr>
        </p:nvSpPr>
        <p:spPr>
          <a:xfrm>
            <a:off x="7153725" y="1717500"/>
            <a:ext cx="1278600" cy="1045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6800">
                <a:highlight>
                  <a:schemeClr val="lt2"/>
                </a:highligh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63" name="Google Shape;363;p20"/>
          <p:cNvSpPr/>
          <p:nvPr/>
        </p:nvSpPr>
        <p:spPr>
          <a:xfrm rot="10800000">
            <a:off x="67526" y="3255236"/>
            <a:ext cx="1470423" cy="1774764"/>
          </a:xfrm>
          <a:custGeom>
            <a:avLst/>
            <a:gdLst/>
            <a:ahLst/>
            <a:cxnLst/>
            <a:rect l="l" t="t" r="r" b="b"/>
            <a:pathLst>
              <a:path w="17089" h="20626" extrusionOk="0">
                <a:moveTo>
                  <a:pt x="16864" y="1"/>
                </a:moveTo>
                <a:cubicBezTo>
                  <a:pt x="16819" y="1"/>
                  <a:pt x="16775" y="24"/>
                  <a:pt x="16732" y="70"/>
                </a:cubicBezTo>
                <a:lnTo>
                  <a:pt x="1069" y="15734"/>
                </a:lnTo>
                <a:cubicBezTo>
                  <a:pt x="1" y="16887"/>
                  <a:pt x="1" y="18667"/>
                  <a:pt x="1069" y="19735"/>
                </a:cubicBezTo>
                <a:cubicBezTo>
                  <a:pt x="1603" y="20269"/>
                  <a:pt x="2315" y="20625"/>
                  <a:pt x="3112" y="20625"/>
                </a:cubicBezTo>
                <a:cubicBezTo>
                  <a:pt x="3824" y="20625"/>
                  <a:pt x="4536" y="20269"/>
                  <a:pt x="5070" y="19735"/>
                </a:cubicBezTo>
                <a:lnTo>
                  <a:pt x="16996" y="7902"/>
                </a:lnTo>
                <a:cubicBezTo>
                  <a:pt x="17088" y="7810"/>
                  <a:pt x="17088" y="7724"/>
                  <a:pt x="16996" y="7632"/>
                </a:cubicBezTo>
                <a:cubicBezTo>
                  <a:pt x="16953" y="7589"/>
                  <a:pt x="16908" y="7567"/>
                  <a:pt x="16864" y="7567"/>
                </a:cubicBezTo>
                <a:cubicBezTo>
                  <a:pt x="16819" y="7567"/>
                  <a:pt x="16775" y="7589"/>
                  <a:pt x="16732" y="7632"/>
                </a:cubicBezTo>
                <a:lnTo>
                  <a:pt x="4892" y="19472"/>
                </a:lnTo>
                <a:cubicBezTo>
                  <a:pt x="4358" y="20006"/>
                  <a:pt x="3738" y="20269"/>
                  <a:pt x="3112" y="20269"/>
                </a:cubicBezTo>
                <a:cubicBezTo>
                  <a:pt x="2400" y="20269"/>
                  <a:pt x="1781" y="20006"/>
                  <a:pt x="1332" y="19472"/>
                </a:cubicBezTo>
                <a:cubicBezTo>
                  <a:pt x="357" y="18582"/>
                  <a:pt x="357" y="16980"/>
                  <a:pt x="1332" y="15997"/>
                </a:cubicBezTo>
                <a:lnTo>
                  <a:pt x="16996" y="334"/>
                </a:lnTo>
                <a:cubicBezTo>
                  <a:pt x="17088" y="248"/>
                  <a:pt x="17088" y="156"/>
                  <a:pt x="16996" y="70"/>
                </a:cubicBezTo>
                <a:cubicBezTo>
                  <a:pt x="16953" y="24"/>
                  <a:pt x="16908" y="1"/>
                  <a:pt x="16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rot="10800000">
            <a:off x="680166" y="4549094"/>
            <a:ext cx="413618" cy="413618"/>
          </a:xfrm>
          <a:custGeom>
            <a:avLst/>
            <a:gdLst/>
            <a:ahLst/>
            <a:cxnLst/>
            <a:rect l="l" t="t" r="r" b="b"/>
            <a:pathLst>
              <a:path w="4807" h="4807" extrusionOk="0">
                <a:moveTo>
                  <a:pt x="2400" y="0"/>
                </a:moveTo>
                <a:cubicBezTo>
                  <a:pt x="1068" y="0"/>
                  <a:pt x="0" y="1154"/>
                  <a:pt x="0" y="2400"/>
                </a:cubicBezTo>
                <a:cubicBezTo>
                  <a:pt x="0" y="3738"/>
                  <a:pt x="1068" y="4806"/>
                  <a:pt x="2400" y="4806"/>
                </a:cubicBezTo>
                <a:cubicBezTo>
                  <a:pt x="3738" y="4806"/>
                  <a:pt x="4806" y="3738"/>
                  <a:pt x="4806" y="2400"/>
                </a:cubicBezTo>
                <a:cubicBezTo>
                  <a:pt x="4806" y="2314"/>
                  <a:pt x="4714" y="2222"/>
                  <a:pt x="4628" y="2222"/>
                </a:cubicBezTo>
                <a:cubicBezTo>
                  <a:pt x="4536" y="2222"/>
                  <a:pt x="4450" y="2314"/>
                  <a:pt x="4450" y="2400"/>
                </a:cubicBezTo>
                <a:cubicBezTo>
                  <a:pt x="4450" y="3560"/>
                  <a:pt x="3560" y="4450"/>
                  <a:pt x="2400" y="4450"/>
                </a:cubicBezTo>
                <a:cubicBezTo>
                  <a:pt x="1332" y="4450"/>
                  <a:pt x="356" y="3560"/>
                  <a:pt x="356" y="2400"/>
                </a:cubicBezTo>
                <a:cubicBezTo>
                  <a:pt x="356" y="1332"/>
                  <a:pt x="1332" y="356"/>
                  <a:pt x="2400" y="356"/>
                </a:cubicBezTo>
                <a:cubicBezTo>
                  <a:pt x="2492" y="356"/>
                  <a:pt x="2578" y="356"/>
                  <a:pt x="2578" y="178"/>
                </a:cubicBezTo>
                <a:cubicBezTo>
                  <a:pt x="2578" y="86"/>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5696002" y="599447"/>
            <a:ext cx="744985" cy="942005"/>
          </a:xfrm>
          <a:custGeom>
            <a:avLst/>
            <a:gdLst/>
            <a:ahLst/>
            <a:cxnLst/>
            <a:rect l="l" t="t" r="r" b="b"/>
            <a:pathLst>
              <a:path w="5968" h="7546" extrusionOk="0">
                <a:moveTo>
                  <a:pt x="5743" y="0"/>
                </a:moveTo>
                <a:cubicBezTo>
                  <a:pt x="5698" y="0"/>
                  <a:pt x="5654" y="23"/>
                  <a:pt x="5611" y="70"/>
                </a:cubicBezTo>
                <a:lnTo>
                  <a:pt x="357" y="5317"/>
                </a:lnTo>
                <a:cubicBezTo>
                  <a:pt x="93" y="5495"/>
                  <a:pt x="1" y="5851"/>
                  <a:pt x="1" y="6207"/>
                </a:cubicBezTo>
                <a:cubicBezTo>
                  <a:pt x="1" y="6563"/>
                  <a:pt x="93" y="6919"/>
                  <a:pt x="357" y="7097"/>
                </a:cubicBezTo>
                <a:cubicBezTo>
                  <a:pt x="627" y="7367"/>
                  <a:pt x="983" y="7545"/>
                  <a:pt x="1247" y="7545"/>
                </a:cubicBezTo>
                <a:cubicBezTo>
                  <a:pt x="1603" y="7545"/>
                  <a:pt x="1959" y="7367"/>
                  <a:pt x="2229" y="7097"/>
                </a:cubicBezTo>
                <a:lnTo>
                  <a:pt x="5875" y="3451"/>
                </a:lnTo>
                <a:cubicBezTo>
                  <a:pt x="5967" y="3451"/>
                  <a:pt x="5967" y="3273"/>
                  <a:pt x="5875" y="3273"/>
                </a:cubicBezTo>
                <a:cubicBezTo>
                  <a:pt x="5832" y="3227"/>
                  <a:pt x="5787" y="3204"/>
                  <a:pt x="5743" y="3204"/>
                </a:cubicBezTo>
                <a:cubicBezTo>
                  <a:pt x="5698" y="3204"/>
                  <a:pt x="5654" y="3227"/>
                  <a:pt x="5611" y="3273"/>
                </a:cubicBezTo>
                <a:lnTo>
                  <a:pt x="1959" y="6919"/>
                </a:lnTo>
                <a:cubicBezTo>
                  <a:pt x="1781" y="7097"/>
                  <a:pt x="1537" y="7186"/>
                  <a:pt x="1293" y="7186"/>
                </a:cubicBezTo>
                <a:cubicBezTo>
                  <a:pt x="1049" y="7186"/>
                  <a:pt x="805" y="7097"/>
                  <a:pt x="627" y="6919"/>
                </a:cubicBezTo>
                <a:cubicBezTo>
                  <a:pt x="271" y="6477"/>
                  <a:pt x="271" y="5943"/>
                  <a:pt x="627" y="5495"/>
                </a:cubicBezTo>
                <a:lnTo>
                  <a:pt x="5875" y="333"/>
                </a:lnTo>
                <a:cubicBezTo>
                  <a:pt x="5967" y="248"/>
                  <a:pt x="5967" y="155"/>
                  <a:pt x="5875" y="70"/>
                </a:cubicBezTo>
                <a:cubicBezTo>
                  <a:pt x="5832" y="23"/>
                  <a:pt x="5787" y="0"/>
                  <a:pt x="5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4315495" y="1005999"/>
            <a:ext cx="1278543" cy="1265722"/>
          </a:xfrm>
          <a:custGeom>
            <a:avLst/>
            <a:gdLst/>
            <a:ahLst/>
            <a:cxnLst/>
            <a:rect l="l" t="t" r="r" b="b"/>
            <a:pathLst>
              <a:path w="14859" h="14710" extrusionOk="0">
                <a:moveTo>
                  <a:pt x="13926" y="0"/>
                </a:moveTo>
                <a:cubicBezTo>
                  <a:pt x="13727" y="0"/>
                  <a:pt x="13528" y="68"/>
                  <a:pt x="13350" y="203"/>
                </a:cubicBezTo>
                <a:lnTo>
                  <a:pt x="263" y="13282"/>
                </a:lnTo>
                <a:cubicBezTo>
                  <a:pt x="0" y="13638"/>
                  <a:pt x="0" y="14087"/>
                  <a:pt x="263" y="14443"/>
                </a:cubicBezTo>
                <a:cubicBezTo>
                  <a:pt x="441" y="14621"/>
                  <a:pt x="664" y="14710"/>
                  <a:pt x="876" y="14710"/>
                </a:cubicBezTo>
                <a:cubicBezTo>
                  <a:pt x="1088" y="14710"/>
                  <a:pt x="1289" y="14621"/>
                  <a:pt x="1424" y="14443"/>
                </a:cubicBezTo>
                <a:lnTo>
                  <a:pt x="14503" y="1357"/>
                </a:lnTo>
                <a:cubicBezTo>
                  <a:pt x="14859" y="1093"/>
                  <a:pt x="14859" y="559"/>
                  <a:pt x="14503" y="203"/>
                </a:cubicBezTo>
                <a:cubicBezTo>
                  <a:pt x="14325" y="68"/>
                  <a:pt x="14126" y="0"/>
                  <a:pt x="1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rot="10800000">
            <a:off x="1093698" y="3492376"/>
            <a:ext cx="199194" cy="183878"/>
          </a:xfrm>
          <a:custGeom>
            <a:avLst/>
            <a:gdLst/>
            <a:ahLst/>
            <a:cxnLst/>
            <a:rect l="l" t="t" r="r" b="b"/>
            <a:pathLst>
              <a:path w="2315" h="2137" extrusionOk="0">
                <a:moveTo>
                  <a:pt x="1154" y="357"/>
                </a:moveTo>
                <a:cubicBezTo>
                  <a:pt x="1332" y="357"/>
                  <a:pt x="1510" y="442"/>
                  <a:pt x="1688" y="620"/>
                </a:cubicBezTo>
                <a:cubicBezTo>
                  <a:pt x="1780" y="713"/>
                  <a:pt x="1866" y="891"/>
                  <a:pt x="1866" y="1069"/>
                </a:cubicBezTo>
                <a:cubicBezTo>
                  <a:pt x="1866" y="1247"/>
                  <a:pt x="1780" y="1425"/>
                  <a:pt x="1688" y="1603"/>
                </a:cubicBezTo>
                <a:cubicBezTo>
                  <a:pt x="1510" y="1688"/>
                  <a:pt x="1332" y="1781"/>
                  <a:pt x="1154" y="1781"/>
                </a:cubicBezTo>
                <a:cubicBezTo>
                  <a:pt x="976" y="1781"/>
                  <a:pt x="798" y="1688"/>
                  <a:pt x="712" y="1603"/>
                </a:cubicBezTo>
                <a:cubicBezTo>
                  <a:pt x="534" y="1425"/>
                  <a:pt x="442" y="1247"/>
                  <a:pt x="442" y="1069"/>
                </a:cubicBezTo>
                <a:cubicBezTo>
                  <a:pt x="442" y="891"/>
                  <a:pt x="534" y="713"/>
                  <a:pt x="712" y="620"/>
                </a:cubicBezTo>
                <a:cubicBezTo>
                  <a:pt x="798" y="442"/>
                  <a:pt x="976" y="357"/>
                  <a:pt x="1154" y="357"/>
                </a:cubicBezTo>
                <a:close/>
                <a:moveTo>
                  <a:pt x="1154" y="1"/>
                </a:moveTo>
                <a:cubicBezTo>
                  <a:pt x="890" y="1"/>
                  <a:pt x="620" y="179"/>
                  <a:pt x="442" y="357"/>
                </a:cubicBezTo>
                <a:cubicBezTo>
                  <a:pt x="0" y="713"/>
                  <a:pt x="0" y="1425"/>
                  <a:pt x="442" y="1781"/>
                </a:cubicBezTo>
                <a:cubicBezTo>
                  <a:pt x="620" y="2044"/>
                  <a:pt x="890" y="2137"/>
                  <a:pt x="1154" y="2137"/>
                </a:cubicBezTo>
                <a:cubicBezTo>
                  <a:pt x="1424" y="2137"/>
                  <a:pt x="1688" y="2044"/>
                  <a:pt x="1958" y="1781"/>
                </a:cubicBezTo>
                <a:cubicBezTo>
                  <a:pt x="2314" y="1425"/>
                  <a:pt x="2314" y="713"/>
                  <a:pt x="1958" y="357"/>
                </a:cubicBezTo>
                <a:cubicBezTo>
                  <a:pt x="1688" y="179"/>
                  <a:pt x="1424"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rot="10800000">
            <a:off x="871960" y="3722116"/>
            <a:ext cx="191192" cy="182157"/>
          </a:xfrm>
          <a:custGeom>
            <a:avLst/>
            <a:gdLst/>
            <a:ahLst/>
            <a:cxnLst/>
            <a:rect l="l" t="t" r="r" b="b"/>
            <a:pathLst>
              <a:path w="2222" h="2117" extrusionOk="0">
                <a:moveTo>
                  <a:pt x="1154" y="337"/>
                </a:moveTo>
                <a:cubicBezTo>
                  <a:pt x="1332" y="337"/>
                  <a:pt x="1510" y="422"/>
                  <a:pt x="1688" y="515"/>
                </a:cubicBezTo>
                <a:cubicBezTo>
                  <a:pt x="1780" y="693"/>
                  <a:pt x="1866" y="871"/>
                  <a:pt x="1866" y="1049"/>
                </a:cubicBezTo>
                <a:cubicBezTo>
                  <a:pt x="1866" y="1227"/>
                  <a:pt x="1780" y="1405"/>
                  <a:pt x="1688" y="1583"/>
                </a:cubicBezTo>
                <a:cubicBezTo>
                  <a:pt x="1556" y="1715"/>
                  <a:pt x="1378" y="1780"/>
                  <a:pt x="1200" y="1780"/>
                </a:cubicBezTo>
                <a:cubicBezTo>
                  <a:pt x="1022" y="1780"/>
                  <a:pt x="844" y="1715"/>
                  <a:pt x="712" y="1583"/>
                </a:cubicBezTo>
                <a:cubicBezTo>
                  <a:pt x="534" y="1405"/>
                  <a:pt x="534" y="1227"/>
                  <a:pt x="534" y="1049"/>
                </a:cubicBezTo>
                <a:cubicBezTo>
                  <a:pt x="534" y="871"/>
                  <a:pt x="534" y="693"/>
                  <a:pt x="712" y="515"/>
                </a:cubicBezTo>
                <a:cubicBezTo>
                  <a:pt x="798" y="422"/>
                  <a:pt x="976" y="337"/>
                  <a:pt x="1154" y="337"/>
                </a:cubicBezTo>
                <a:close/>
                <a:moveTo>
                  <a:pt x="1200" y="0"/>
                </a:moveTo>
                <a:cubicBezTo>
                  <a:pt x="933" y="0"/>
                  <a:pt x="666" y="113"/>
                  <a:pt x="442" y="337"/>
                </a:cubicBezTo>
                <a:cubicBezTo>
                  <a:pt x="0" y="693"/>
                  <a:pt x="0" y="1405"/>
                  <a:pt x="442" y="1761"/>
                </a:cubicBezTo>
                <a:cubicBezTo>
                  <a:pt x="620" y="2024"/>
                  <a:pt x="890" y="2117"/>
                  <a:pt x="1154" y="2117"/>
                </a:cubicBezTo>
                <a:cubicBezTo>
                  <a:pt x="1424" y="2117"/>
                  <a:pt x="1688" y="2024"/>
                  <a:pt x="1958" y="1761"/>
                </a:cubicBezTo>
                <a:cubicBezTo>
                  <a:pt x="2136" y="1583"/>
                  <a:pt x="2222" y="1312"/>
                  <a:pt x="2222" y="1049"/>
                </a:cubicBezTo>
                <a:cubicBezTo>
                  <a:pt x="2222" y="778"/>
                  <a:pt x="2136" y="515"/>
                  <a:pt x="1958" y="337"/>
                </a:cubicBezTo>
                <a:cubicBezTo>
                  <a:pt x="1734" y="113"/>
                  <a:pt x="1467" y="0"/>
                  <a:pt x="1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rot="10800000">
            <a:off x="634218" y="3951856"/>
            <a:ext cx="191880" cy="182157"/>
          </a:xfrm>
          <a:custGeom>
            <a:avLst/>
            <a:gdLst/>
            <a:ahLst/>
            <a:cxnLst/>
            <a:rect l="l" t="t" r="r" b="b"/>
            <a:pathLst>
              <a:path w="2230" h="2117" extrusionOk="0">
                <a:moveTo>
                  <a:pt x="1161" y="337"/>
                </a:moveTo>
                <a:cubicBezTo>
                  <a:pt x="1339" y="337"/>
                  <a:pt x="1517" y="422"/>
                  <a:pt x="1603" y="515"/>
                </a:cubicBezTo>
                <a:cubicBezTo>
                  <a:pt x="1873" y="778"/>
                  <a:pt x="1873" y="1227"/>
                  <a:pt x="1603" y="1490"/>
                </a:cubicBezTo>
                <a:cubicBezTo>
                  <a:pt x="1517" y="1668"/>
                  <a:pt x="1339" y="1761"/>
                  <a:pt x="1161" y="1761"/>
                </a:cubicBezTo>
                <a:cubicBezTo>
                  <a:pt x="891" y="1761"/>
                  <a:pt x="713" y="1668"/>
                  <a:pt x="627" y="1490"/>
                </a:cubicBezTo>
                <a:cubicBezTo>
                  <a:pt x="357" y="1227"/>
                  <a:pt x="357" y="778"/>
                  <a:pt x="627" y="515"/>
                </a:cubicBezTo>
                <a:cubicBezTo>
                  <a:pt x="713" y="422"/>
                  <a:pt x="891" y="337"/>
                  <a:pt x="1161" y="337"/>
                </a:cubicBezTo>
                <a:close/>
                <a:moveTo>
                  <a:pt x="1115" y="1"/>
                </a:moveTo>
                <a:cubicBezTo>
                  <a:pt x="848" y="1"/>
                  <a:pt x="581" y="113"/>
                  <a:pt x="357" y="337"/>
                </a:cubicBezTo>
                <a:cubicBezTo>
                  <a:pt x="1" y="693"/>
                  <a:pt x="1" y="1405"/>
                  <a:pt x="357" y="1761"/>
                </a:cubicBezTo>
                <a:cubicBezTo>
                  <a:pt x="535" y="2024"/>
                  <a:pt x="805" y="2117"/>
                  <a:pt x="1161" y="2117"/>
                </a:cubicBezTo>
                <a:cubicBezTo>
                  <a:pt x="1425" y="2117"/>
                  <a:pt x="1695" y="2024"/>
                  <a:pt x="1873" y="1761"/>
                </a:cubicBezTo>
                <a:cubicBezTo>
                  <a:pt x="2229" y="1405"/>
                  <a:pt x="2229" y="693"/>
                  <a:pt x="1873" y="337"/>
                </a:cubicBezTo>
                <a:cubicBezTo>
                  <a:pt x="1649" y="113"/>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rot="10800000">
            <a:off x="397164" y="4181596"/>
            <a:ext cx="199194" cy="184136"/>
          </a:xfrm>
          <a:custGeom>
            <a:avLst/>
            <a:gdLst/>
            <a:ahLst/>
            <a:cxnLst/>
            <a:rect l="l" t="t" r="r" b="b"/>
            <a:pathLst>
              <a:path w="2315" h="2140" extrusionOk="0">
                <a:moveTo>
                  <a:pt x="1161" y="360"/>
                </a:moveTo>
                <a:cubicBezTo>
                  <a:pt x="1339" y="360"/>
                  <a:pt x="1517" y="445"/>
                  <a:pt x="1603" y="538"/>
                </a:cubicBezTo>
                <a:cubicBezTo>
                  <a:pt x="1873" y="801"/>
                  <a:pt x="1873" y="1250"/>
                  <a:pt x="1603" y="1513"/>
                </a:cubicBezTo>
                <a:cubicBezTo>
                  <a:pt x="1517" y="1691"/>
                  <a:pt x="1339" y="1784"/>
                  <a:pt x="1161" y="1784"/>
                </a:cubicBezTo>
                <a:cubicBezTo>
                  <a:pt x="983" y="1784"/>
                  <a:pt x="805" y="1691"/>
                  <a:pt x="627" y="1513"/>
                </a:cubicBezTo>
                <a:cubicBezTo>
                  <a:pt x="535" y="1428"/>
                  <a:pt x="449" y="1250"/>
                  <a:pt x="449" y="1072"/>
                </a:cubicBezTo>
                <a:cubicBezTo>
                  <a:pt x="449" y="894"/>
                  <a:pt x="535" y="716"/>
                  <a:pt x="627" y="538"/>
                </a:cubicBezTo>
                <a:cubicBezTo>
                  <a:pt x="805" y="445"/>
                  <a:pt x="983" y="360"/>
                  <a:pt x="1161" y="360"/>
                </a:cubicBezTo>
                <a:close/>
                <a:moveTo>
                  <a:pt x="1115" y="1"/>
                </a:moveTo>
                <a:cubicBezTo>
                  <a:pt x="848" y="1"/>
                  <a:pt x="581" y="90"/>
                  <a:pt x="357" y="268"/>
                </a:cubicBezTo>
                <a:cubicBezTo>
                  <a:pt x="1" y="716"/>
                  <a:pt x="1" y="1428"/>
                  <a:pt x="357" y="1784"/>
                </a:cubicBezTo>
                <a:cubicBezTo>
                  <a:pt x="535" y="1962"/>
                  <a:pt x="805" y="2140"/>
                  <a:pt x="1161" y="2140"/>
                </a:cubicBezTo>
                <a:cubicBezTo>
                  <a:pt x="1425" y="2140"/>
                  <a:pt x="1695" y="1962"/>
                  <a:pt x="1873" y="1784"/>
                </a:cubicBezTo>
                <a:cubicBezTo>
                  <a:pt x="2315" y="1428"/>
                  <a:pt x="2315" y="716"/>
                  <a:pt x="1873" y="268"/>
                </a:cubicBezTo>
                <a:cubicBezTo>
                  <a:pt x="1649" y="90"/>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5578635" y="272981"/>
            <a:ext cx="275774" cy="275774"/>
          </a:xfrm>
          <a:custGeom>
            <a:avLst/>
            <a:gdLst/>
            <a:ahLst/>
            <a:cxnLst/>
            <a:rect l="l" t="t" r="r" b="b"/>
            <a:pathLst>
              <a:path w="3205" h="3205" extrusionOk="0">
                <a:moveTo>
                  <a:pt x="1603" y="0"/>
                </a:moveTo>
                <a:cubicBezTo>
                  <a:pt x="806" y="0"/>
                  <a:pt x="1" y="712"/>
                  <a:pt x="1" y="1602"/>
                </a:cubicBezTo>
                <a:cubicBezTo>
                  <a:pt x="1" y="2492"/>
                  <a:pt x="806"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5884956" y="111819"/>
            <a:ext cx="130616" cy="130616"/>
          </a:xfrm>
          <a:custGeom>
            <a:avLst/>
            <a:gdLst/>
            <a:ahLst/>
            <a:cxnLst/>
            <a:rect l="l" t="t" r="r" b="b"/>
            <a:pathLst>
              <a:path w="1518" h="1518" extrusionOk="0">
                <a:moveTo>
                  <a:pt x="805" y="1"/>
                </a:moveTo>
                <a:cubicBezTo>
                  <a:pt x="357" y="1"/>
                  <a:pt x="1" y="357"/>
                  <a:pt x="1" y="713"/>
                </a:cubicBezTo>
                <a:cubicBezTo>
                  <a:pt x="1" y="1161"/>
                  <a:pt x="357" y="1517"/>
                  <a:pt x="805" y="1517"/>
                </a:cubicBezTo>
                <a:cubicBezTo>
                  <a:pt x="1161" y="1517"/>
                  <a:pt x="1517" y="1161"/>
                  <a:pt x="1517" y="713"/>
                </a:cubicBezTo>
                <a:cubicBezTo>
                  <a:pt x="1517" y="357"/>
                  <a:pt x="1161" y="1"/>
                  <a:pt x="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CUSTOM_11_1_1">
    <p:spTree>
      <p:nvGrpSpPr>
        <p:cNvPr id="1" name="Shape 373"/>
        <p:cNvGrpSpPr/>
        <p:nvPr/>
      </p:nvGrpSpPr>
      <p:grpSpPr>
        <a:xfrm>
          <a:off x="0" y="0"/>
          <a:ext cx="0" cy="0"/>
          <a:chOff x="0" y="0"/>
          <a:chExt cx="0" cy="0"/>
        </a:xfrm>
      </p:grpSpPr>
      <p:sp>
        <p:nvSpPr>
          <p:cNvPr id="374" name="Google Shape;374;p21"/>
          <p:cNvSpPr txBox="1">
            <a:spLocks noGrp="1"/>
          </p:cNvSpPr>
          <p:nvPr>
            <p:ph type="title"/>
          </p:nvPr>
        </p:nvSpPr>
        <p:spPr>
          <a:xfrm>
            <a:off x="710050" y="3035775"/>
            <a:ext cx="3861900" cy="6543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sz="4600">
                <a:highlight>
                  <a:schemeClr val="accent4"/>
                </a:highligh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75" name="Google Shape;375;p21"/>
          <p:cNvSpPr txBox="1">
            <a:spLocks noGrp="1"/>
          </p:cNvSpPr>
          <p:nvPr>
            <p:ph type="subTitle" idx="1"/>
          </p:nvPr>
        </p:nvSpPr>
        <p:spPr>
          <a:xfrm>
            <a:off x="710050" y="3732746"/>
            <a:ext cx="3114600" cy="78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6" name="Google Shape;376;p21"/>
          <p:cNvSpPr txBox="1">
            <a:spLocks noGrp="1"/>
          </p:cNvSpPr>
          <p:nvPr>
            <p:ph type="title" idx="2" hasCustomPrompt="1"/>
          </p:nvPr>
        </p:nvSpPr>
        <p:spPr>
          <a:xfrm>
            <a:off x="710050" y="1985376"/>
            <a:ext cx="1278600" cy="909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5100">
                <a:highlight>
                  <a:schemeClr val="lt2"/>
                </a:highligh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77" name="Google Shape;377;p21"/>
          <p:cNvSpPr/>
          <p:nvPr/>
        </p:nvSpPr>
        <p:spPr>
          <a:xfrm>
            <a:off x="4921925" y="0"/>
            <a:ext cx="1714500" cy="299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Ubuntu"/>
              <a:ea typeface="Ubuntu"/>
              <a:cs typeface="Ubuntu"/>
              <a:sym typeface="Ubuntu"/>
            </a:endParaRPr>
          </a:p>
        </p:txBody>
      </p:sp>
      <p:sp>
        <p:nvSpPr>
          <p:cNvPr id="378" name="Google Shape;378;p21"/>
          <p:cNvSpPr/>
          <p:nvPr/>
        </p:nvSpPr>
        <p:spPr>
          <a:xfrm>
            <a:off x="6636550" y="2996700"/>
            <a:ext cx="2507700" cy="2146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Ubuntu"/>
              <a:ea typeface="Ubuntu"/>
              <a:cs typeface="Ubuntu"/>
              <a:sym typeface="Ubuntu"/>
            </a:endParaRPr>
          </a:p>
        </p:txBody>
      </p:sp>
      <p:sp>
        <p:nvSpPr>
          <p:cNvPr id="379" name="Google Shape;379;p21"/>
          <p:cNvSpPr/>
          <p:nvPr/>
        </p:nvSpPr>
        <p:spPr>
          <a:xfrm>
            <a:off x="3817465" y="126770"/>
            <a:ext cx="129110" cy="129110"/>
          </a:xfrm>
          <a:custGeom>
            <a:avLst/>
            <a:gdLst/>
            <a:ahLst/>
            <a:cxnLst/>
            <a:rect l="l" t="t" r="r" b="b"/>
            <a:pathLst>
              <a:path w="1518" h="1518" extrusionOk="0">
                <a:moveTo>
                  <a:pt x="713" y="1"/>
                </a:moveTo>
                <a:cubicBezTo>
                  <a:pt x="357" y="1"/>
                  <a:pt x="1" y="357"/>
                  <a:pt x="1" y="805"/>
                </a:cubicBezTo>
                <a:cubicBezTo>
                  <a:pt x="1" y="1161"/>
                  <a:pt x="357" y="1517"/>
                  <a:pt x="713" y="1517"/>
                </a:cubicBezTo>
                <a:cubicBezTo>
                  <a:pt x="1161" y="1517"/>
                  <a:pt x="1517" y="1161"/>
                  <a:pt x="1517" y="805"/>
                </a:cubicBezTo>
                <a:cubicBezTo>
                  <a:pt x="1517" y="357"/>
                  <a:pt x="1161"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p:nvPr/>
        </p:nvSpPr>
        <p:spPr>
          <a:xfrm>
            <a:off x="3620653" y="331491"/>
            <a:ext cx="121200" cy="121200"/>
          </a:xfrm>
          <a:custGeom>
            <a:avLst/>
            <a:gdLst/>
            <a:ahLst/>
            <a:cxnLst/>
            <a:rect l="l" t="t" r="r" b="b"/>
            <a:pathLst>
              <a:path w="1425" h="1425" extrusionOk="0">
                <a:moveTo>
                  <a:pt x="713" y="0"/>
                </a:moveTo>
                <a:cubicBezTo>
                  <a:pt x="357" y="0"/>
                  <a:pt x="1" y="264"/>
                  <a:pt x="1" y="712"/>
                </a:cubicBezTo>
                <a:cubicBezTo>
                  <a:pt x="1" y="1154"/>
                  <a:pt x="357" y="1424"/>
                  <a:pt x="713" y="1424"/>
                </a:cubicBezTo>
                <a:cubicBezTo>
                  <a:pt x="1161" y="1424"/>
                  <a:pt x="1425" y="1154"/>
                  <a:pt x="1425" y="712"/>
                </a:cubicBezTo>
                <a:cubicBezTo>
                  <a:pt x="1425" y="264"/>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1"/>
          <p:cNvSpPr/>
          <p:nvPr/>
        </p:nvSpPr>
        <p:spPr>
          <a:xfrm>
            <a:off x="3416612" y="528303"/>
            <a:ext cx="128429" cy="128429"/>
          </a:xfrm>
          <a:custGeom>
            <a:avLst/>
            <a:gdLst/>
            <a:ahLst/>
            <a:cxnLst/>
            <a:rect l="l" t="t" r="r" b="b"/>
            <a:pathLst>
              <a:path w="1510" h="1510" extrusionOk="0">
                <a:moveTo>
                  <a:pt x="798" y="0"/>
                </a:moveTo>
                <a:cubicBezTo>
                  <a:pt x="356" y="0"/>
                  <a:pt x="0" y="356"/>
                  <a:pt x="0" y="712"/>
                </a:cubicBezTo>
                <a:cubicBezTo>
                  <a:pt x="0" y="1154"/>
                  <a:pt x="356" y="1510"/>
                  <a:pt x="798" y="1510"/>
                </a:cubicBezTo>
                <a:cubicBezTo>
                  <a:pt x="1154" y="1510"/>
                  <a:pt x="1510" y="1154"/>
                  <a:pt x="1510" y="712"/>
                </a:cubicBezTo>
                <a:cubicBezTo>
                  <a:pt x="1510" y="356"/>
                  <a:pt x="1154" y="0"/>
                  <a:pt x="7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1"/>
          <p:cNvSpPr/>
          <p:nvPr/>
        </p:nvSpPr>
        <p:spPr>
          <a:xfrm>
            <a:off x="3128965" y="530089"/>
            <a:ext cx="1105257" cy="1103386"/>
          </a:xfrm>
          <a:custGeom>
            <a:avLst/>
            <a:gdLst/>
            <a:ahLst/>
            <a:cxnLst/>
            <a:rect l="l" t="t" r="r" b="b"/>
            <a:pathLst>
              <a:path w="12995" h="12973" extrusionOk="0">
                <a:moveTo>
                  <a:pt x="12770" y="1"/>
                </a:moveTo>
                <a:cubicBezTo>
                  <a:pt x="12725" y="1"/>
                  <a:pt x="12681" y="22"/>
                  <a:pt x="12638" y="65"/>
                </a:cubicBezTo>
                <a:lnTo>
                  <a:pt x="86" y="12702"/>
                </a:lnTo>
                <a:cubicBezTo>
                  <a:pt x="1" y="12702"/>
                  <a:pt x="1" y="12880"/>
                  <a:pt x="86" y="12880"/>
                </a:cubicBezTo>
                <a:cubicBezTo>
                  <a:pt x="86" y="12973"/>
                  <a:pt x="179" y="12973"/>
                  <a:pt x="179" y="12973"/>
                </a:cubicBezTo>
                <a:cubicBezTo>
                  <a:pt x="264" y="12973"/>
                  <a:pt x="264" y="12973"/>
                  <a:pt x="357" y="12880"/>
                </a:cubicBezTo>
                <a:lnTo>
                  <a:pt x="12902" y="335"/>
                </a:lnTo>
                <a:cubicBezTo>
                  <a:pt x="12994" y="243"/>
                  <a:pt x="12994" y="157"/>
                  <a:pt x="12902" y="65"/>
                </a:cubicBezTo>
                <a:cubicBezTo>
                  <a:pt x="12859" y="22"/>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1"/>
          <p:cNvSpPr/>
          <p:nvPr/>
        </p:nvSpPr>
        <p:spPr>
          <a:xfrm>
            <a:off x="3666071" y="159005"/>
            <a:ext cx="1105257" cy="1095987"/>
          </a:xfrm>
          <a:custGeom>
            <a:avLst/>
            <a:gdLst/>
            <a:ahLst/>
            <a:cxnLst/>
            <a:rect l="l" t="t" r="r" b="b"/>
            <a:pathLst>
              <a:path w="12995" h="12886" extrusionOk="0">
                <a:moveTo>
                  <a:pt x="12774" y="1"/>
                </a:moveTo>
                <a:cubicBezTo>
                  <a:pt x="12729" y="1"/>
                  <a:pt x="12685" y="24"/>
                  <a:pt x="12638" y="70"/>
                </a:cubicBezTo>
                <a:lnTo>
                  <a:pt x="93" y="12615"/>
                </a:lnTo>
                <a:cubicBezTo>
                  <a:pt x="1" y="12708"/>
                  <a:pt x="1" y="12793"/>
                  <a:pt x="93" y="12886"/>
                </a:cubicBezTo>
                <a:lnTo>
                  <a:pt x="271" y="12886"/>
                </a:lnTo>
                <a:lnTo>
                  <a:pt x="12909" y="248"/>
                </a:lnTo>
                <a:cubicBezTo>
                  <a:pt x="12994" y="248"/>
                  <a:pt x="12994" y="70"/>
                  <a:pt x="12909" y="70"/>
                </a:cubicBezTo>
                <a:cubicBezTo>
                  <a:pt x="12863" y="24"/>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USTOM_12">
    <p:spTree>
      <p:nvGrpSpPr>
        <p:cNvPr id="1" name="Shape 384"/>
        <p:cNvGrpSpPr/>
        <p:nvPr/>
      </p:nvGrpSpPr>
      <p:grpSpPr>
        <a:xfrm>
          <a:off x="0" y="0"/>
          <a:ext cx="0" cy="0"/>
          <a:chOff x="0" y="0"/>
          <a:chExt cx="0" cy="0"/>
        </a:xfrm>
      </p:grpSpPr>
      <p:sp>
        <p:nvSpPr>
          <p:cNvPr id="385" name="Google Shape;385;p22"/>
          <p:cNvSpPr txBox="1">
            <a:spLocks noGrp="1"/>
          </p:cNvSpPr>
          <p:nvPr>
            <p:ph type="title"/>
          </p:nvPr>
        </p:nvSpPr>
        <p:spPr>
          <a:xfrm>
            <a:off x="710050" y="3285500"/>
            <a:ext cx="4402200" cy="13173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3800">
                <a:highlight>
                  <a:schemeClr val="accent4"/>
                </a:highlight>
              </a:defRPr>
            </a:lvl1pPr>
            <a:lvl2pPr lvl="1">
              <a:spcBef>
                <a:spcPts val="0"/>
              </a:spcBef>
              <a:spcAft>
                <a:spcPts val="0"/>
              </a:spcAft>
              <a:buSzPts val="2200"/>
              <a:buNone/>
              <a:defRPr>
                <a:latin typeface="Ubuntu Light"/>
                <a:ea typeface="Ubuntu Light"/>
                <a:cs typeface="Ubuntu Light"/>
                <a:sym typeface="Ubuntu Light"/>
              </a:defRPr>
            </a:lvl2pPr>
            <a:lvl3pPr lvl="2">
              <a:spcBef>
                <a:spcPts val="0"/>
              </a:spcBef>
              <a:spcAft>
                <a:spcPts val="0"/>
              </a:spcAft>
              <a:buSzPts val="2200"/>
              <a:buNone/>
              <a:defRPr>
                <a:latin typeface="Ubuntu Light"/>
                <a:ea typeface="Ubuntu Light"/>
                <a:cs typeface="Ubuntu Light"/>
                <a:sym typeface="Ubuntu Light"/>
              </a:defRPr>
            </a:lvl3pPr>
            <a:lvl4pPr lvl="3">
              <a:spcBef>
                <a:spcPts val="0"/>
              </a:spcBef>
              <a:spcAft>
                <a:spcPts val="0"/>
              </a:spcAft>
              <a:buSzPts val="2200"/>
              <a:buNone/>
              <a:defRPr>
                <a:latin typeface="Ubuntu Light"/>
                <a:ea typeface="Ubuntu Light"/>
                <a:cs typeface="Ubuntu Light"/>
                <a:sym typeface="Ubuntu Light"/>
              </a:defRPr>
            </a:lvl4pPr>
            <a:lvl5pPr lvl="4">
              <a:spcBef>
                <a:spcPts val="0"/>
              </a:spcBef>
              <a:spcAft>
                <a:spcPts val="0"/>
              </a:spcAft>
              <a:buSzPts val="2200"/>
              <a:buNone/>
              <a:defRPr>
                <a:latin typeface="Ubuntu Light"/>
                <a:ea typeface="Ubuntu Light"/>
                <a:cs typeface="Ubuntu Light"/>
                <a:sym typeface="Ubuntu Light"/>
              </a:defRPr>
            </a:lvl5pPr>
            <a:lvl6pPr lvl="5">
              <a:spcBef>
                <a:spcPts val="0"/>
              </a:spcBef>
              <a:spcAft>
                <a:spcPts val="0"/>
              </a:spcAft>
              <a:buSzPts val="2200"/>
              <a:buNone/>
              <a:defRPr>
                <a:latin typeface="Ubuntu Light"/>
                <a:ea typeface="Ubuntu Light"/>
                <a:cs typeface="Ubuntu Light"/>
                <a:sym typeface="Ubuntu Light"/>
              </a:defRPr>
            </a:lvl6pPr>
            <a:lvl7pPr lvl="6">
              <a:spcBef>
                <a:spcPts val="0"/>
              </a:spcBef>
              <a:spcAft>
                <a:spcPts val="0"/>
              </a:spcAft>
              <a:buSzPts val="2200"/>
              <a:buNone/>
              <a:defRPr>
                <a:latin typeface="Ubuntu Light"/>
                <a:ea typeface="Ubuntu Light"/>
                <a:cs typeface="Ubuntu Light"/>
                <a:sym typeface="Ubuntu Light"/>
              </a:defRPr>
            </a:lvl7pPr>
            <a:lvl8pPr lvl="7">
              <a:spcBef>
                <a:spcPts val="0"/>
              </a:spcBef>
              <a:spcAft>
                <a:spcPts val="0"/>
              </a:spcAft>
              <a:buSzPts val="2200"/>
              <a:buNone/>
              <a:defRPr>
                <a:latin typeface="Ubuntu Light"/>
                <a:ea typeface="Ubuntu Light"/>
                <a:cs typeface="Ubuntu Light"/>
                <a:sym typeface="Ubuntu Light"/>
              </a:defRPr>
            </a:lvl8pPr>
            <a:lvl9pPr lvl="8">
              <a:spcBef>
                <a:spcPts val="0"/>
              </a:spcBef>
              <a:spcAft>
                <a:spcPts val="0"/>
              </a:spcAft>
              <a:buSzPts val="2200"/>
              <a:buNone/>
              <a:defRPr>
                <a:latin typeface="Ubuntu Light"/>
                <a:ea typeface="Ubuntu Light"/>
                <a:cs typeface="Ubuntu Light"/>
                <a:sym typeface="Ubuntu Light"/>
              </a:defRPr>
            </a:lvl9pPr>
          </a:lstStyle>
          <a:p>
            <a:endParaRPr/>
          </a:p>
        </p:txBody>
      </p:sp>
      <p:sp>
        <p:nvSpPr>
          <p:cNvPr id="386" name="Google Shape;386;p22"/>
          <p:cNvSpPr/>
          <p:nvPr/>
        </p:nvSpPr>
        <p:spPr>
          <a:xfrm>
            <a:off x="301650" y="-359059"/>
            <a:ext cx="1682888" cy="1554291"/>
          </a:xfrm>
          <a:custGeom>
            <a:avLst/>
            <a:gdLst/>
            <a:ahLst/>
            <a:cxnLst/>
            <a:rect l="l" t="t" r="r" b="b"/>
            <a:pathLst>
              <a:path w="20114" h="18577" extrusionOk="0">
                <a:moveTo>
                  <a:pt x="19890" y="1"/>
                </a:moveTo>
                <a:cubicBezTo>
                  <a:pt x="19845" y="1"/>
                  <a:pt x="19801" y="22"/>
                  <a:pt x="19758" y="65"/>
                </a:cubicBezTo>
                <a:lnTo>
                  <a:pt x="1958" y="17864"/>
                </a:lnTo>
                <a:cubicBezTo>
                  <a:pt x="1780" y="18089"/>
                  <a:pt x="1535" y="18201"/>
                  <a:pt x="1289" y="18201"/>
                </a:cubicBezTo>
                <a:cubicBezTo>
                  <a:pt x="1044" y="18201"/>
                  <a:pt x="798" y="18089"/>
                  <a:pt x="620" y="17864"/>
                </a:cubicBezTo>
                <a:cubicBezTo>
                  <a:pt x="264" y="17508"/>
                  <a:pt x="264" y="16974"/>
                  <a:pt x="620" y="16533"/>
                </a:cubicBezTo>
                <a:lnTo>
                  <a:pt x="7832" y="9321"/>
                </a:lnTo>
                <a:cubicBezTo>
                  <a:pt x="7918" y="9321"/>
                  <a:pt x="7918" y="9143"/>
                  <a:pt x="7832" y="9143"/>
                </a:cubicBezTo>
                <a:cubicBezTo>
                  <a:pt x="7786" y="9100"/>
                  <a:pt x="7741" y="9078"/>
                  <a:pt x="7697" y="9078"/>
                </a:cubicBezTo>
                <a:cubicBezTo>
                  <a:pt x="7652" y="9078"/>
                  <a:pt x="7608" y="9100"/>
                  <a:pt x="7562" y="9143"/>
                </a:cubicBezTo>
                <a:lnTo>
                  <a:pt x="356" y="16355"/>
                </a:lnTo>
                <a:cubicBezTo>
                  <a:pt x="86" y="16533"/>
                  <a:pt x="0" y="16889"/>
                  <a:pt x="0" y="17245"/>
                </a:cubicBezTo>
                <a:cubicBezTo>
                  <a:pt x="0" y="17601"/>
                  <a:pt x="86" y="17957"/>
                  <a:pt x="356" y="18135"/>
                </a:cubicBezTo>
                <a:cubicBezTo>
                  <a:pt x="620" y="18398"/>
                  <a:pt x="976" y="18576"/>
                  <a:pt x="1332" y="18576"/>
                </a:cubicBezTo>
                <a:cubicBezTo>
                  <a:pt x="1602" y="18576"/>
                  <a:pt x="1958" y="18398"/>
                  <a:pt x="2222" y="18135"/>
                </a:cubicBezTo>
                <a:lnTo>
                  <a:pt x="20021" y="335"/>
                </a:lnTo>
                <a:cubicBezTo>
                  <a:pt x="20114" y="243"/>
                  <a:pt x="20114" y="157"/>
                  <a:pt x="20021" y="65"/>
                </a:cubicBezTo>
                <a:cubicBezTo>
                  <a:pt x="19979" y="22"/>
                  <a:pt x="19934" y="1"/>
                  <a:pt x="19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a:off x="1307166" y="118508"/>
            <a:ext cx="677372" cy="677372"/>
          </a:xfrm>
          <a:custGeom>
            <a:avLst/>
            <a:gdLst/>
            <a:ahLst/>
            <a:cxnLst/>
            <a:rect l="l" t="t" r="r" b="b"/>
            <a:pathLst>
              <a:path w="8096" h="8096" extrusionOk="0">
                <a:moveTo>
                  <a:pt x="7476" y="0"/>
                </a:moveTo>
                <a:cubicBezTo>
                  <a:pt x="7383" y="0"/>
                  <a:pt x="7205" y="85"/>
                  <a:pt x="7120" y="178"/>
                </a:cubicBezTo>
                <a:cubicBezTo>
                  <a:pt x="7027" y="263"/>
                  <a:pt x="7027" y="356"/>
                  <a:pt x="7120" y="441"/>
                </a:cubicBezTo>
                <a:cubicBezTo>
                  <a:pt x="7120" y="488"/>
                  <a:pt x="7164" y="511"/>
                  <a:pt x="7209" y="511"/>
                </a:cubicBezTo>
                <a:cubicBezTo>
                  <a:pt x="7253" y="511"/>
                  <a:pt x="7298" y="488"/>
                  <a:pt x="7298" y="441"/>
                </a:cubicBezTo>
                <a:cubicBezTo>
                  <a:pt x="7341" y="399"/>
                  <a:pt x="7407" y="377"/>
                  <a:pt x="7473" y="377"/>
                </a:cubicBezTo>
                <a:cubicBezTo>
                  <a:pt x="7540" y="377"/>
                  <a:pt x="7608" y="399"/>
                  <a:pt x="7654" y="441"/>
                </a:cubicBezTo>
                <a:cubicBezTo>
                  <a:pt x="7739" y="441"/>
                  <a:pt x="7739" y="534"/>
                  <a:pt x="7739" y="619"/>
                </a:cubicBezTo>
                <a:cubicBezTo>
                  <a:pt x="7739" y="712"/>
                  <a:pt x="7739" y="712"/>
                  <a:pt x="7654" y="797"/>
                </a:cubicBezTo>
                <a:lnTo>
                  <a:pt x="798" y="7654"/>
                </a:lnTo>
                <a:cubicBezTo>
                  <a:pt x="755" y="7697"/>
                  <a:pt x="710" y="7718"/>
                  <a:pt x="654" y="7718"/>
                </a:cubicBezTo>
                <a:cubicBezTo>
                  <a:pt x="598" y="7718"/>
                  <a:pt x="531" y="7697"/>
                  <a:pt x="442" y="7654"/>
                </a:cubicBezTo>
                <a:cubicBezTo>
                  <a:pt x="356" y="7561"/>
                  <a:pt x="356" y="7383"/>
                  <a:pt x="442" y="7298"/>
                </a:cubicBezTo>
                <a:lnTo>
                  <a:pt x="3026" y="4806"/>
                </a:lnTo>
                <a:lnTo>
                  <a:pt x="3026" y="4535"/>
                </a:lnTo>
                <a:cubicBezTo>
                  <a:pt x="2980" y="4493"/>
                  <a:pt x="2935" y="4471"/>
                  <a:pt x="2891" y="4471"/>
                </a:cubicBezTo>
                <a:cubicBezTo>
                  <a:pt x="2846" y="4471"/>
                  <a:pt x="2802" y="4493"/>
                  <a:pt x="2756" y="4535"/>
                </a:cubicBezTo>
                <a:lnTo>
                  <a:pt x="264" y="7027"/>
                </a:lnTo>
                <a:cubicBezTo>
                  <a:pt x="0" y="7298"/>
                  <a:pt x="0" y="7654"/>
                  <a:pt x="264" y="7917"/>
                </a:cubicBezTo>
                <a:cubicBezTo>
                  <a:pt x="356" y="8010"/>
                  <a:pt x="534" y="8095"/>
                  <a:pt x="620" y="8095"/>
                </a:cubicBezTo>
                <a:cubicBezTo>
                  <a:pt x="798" y="8095"/>
                  <a:pt x="976" y="8010"/>
                  <a:pt x="1068" y="7917"/>
                </a:cubicBezTo>
                <a:lnTo>
                  <a:pt x="7917" y="1068"/>
                </a:lnTo>
                <a:cubicBezTo>
                  <a:pt x="8095" y="890"/>
                  <a:pt x="8095" y="797"/>
                  <a:pt x="8095" y="619"/>
                </a:cubicBezTo>
                <a:cubicBezTo>
                  <a:pt x="8095" y="441"/>
                  <a:pt x="8095" y="263"/>
                  <a:pt x="7917" y="178"/>
                </a:cubicBezTo>
                <a:cubicBezTo>
                  <a:pt x="7832" y="85"/>
                  <a:pt x="7654" y="0"/>
                  <a:pt x="7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a:off x="1916191" y="1419329"/>
            <a:ext cx="268154" cy="268154"/>
          </a:xfrm>
          <a:custGeom>
            <a:avLst/>
            <a:gdLst/>
            <a:ahLst/>
            <a:cxnLst/>
            <a:rect l="l" t="t" r="r" b="b"/>
            <a:pathLst>
              <a:path w="3205" h="3205" extrusionOk="0">
                <a:moveTo>
                  <a:pt x="1603" y="356"/>
                </a:moveTo>
                <a:cubicBezTo>
                  <a:pt x="2315" y="356"/>
                  <a:pt x="2848" y="976"/>
                  <a:pt x="2848" y="1602"/>
                </a:cubicBezTo>
                <a:cubicBezTo>
                  <a:pt x="2848" y="2314"/>
                  <a:pt x="2315" y="2848"/>
                  <a:pt x="1603" y="2848"/>
                </a:cubicBezTo>
                <a:cubicBezTo>
                  <a:pt x="983" y="2848"/>
                  <a:pt x="357" y="2314"/>
                  <a:pt x="357" y="1602"/>
                </a:cubicBezTo>
                <a:cubicBezTo>
                  <a:pt x="357" y="976"/>
                  <a:pt x="983" y="356"/>
                  <a:pt x="1603" y="356"/>
                </a:cubicBezTo>
                <a:close/>
                <a:moveTo>
                  <a:pt x="1603" y="0"/>
                </a:moveTo>
                <a:cubicBezTo>
                  <a:pt x="713" y="0"/>
                  <a:pt x="1" y="798"/>
                  <a:pt x="1" y="1602"/>
                </a:cubicBezTo>
                <a:cubicBezTo>
                  <a:pt x="1" y="2492"/>
                  <a:pt x="713" y="3204"/>
                  <a:pt x="1603" y="3204"/>
                </a:cubicBezTo>
                <a:cubicBezTo>
                  <a:pt x="2493" y="3204"/>
                  <a:pt x="3204" y="2492"/>
                  <a:pt x="3204" y="1602"/>
                </a:cubicBezTo>
                <a:cubicBezTo>
                  <a:pt x="3204" y="798"/>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a:off x="3004363" y="1344143"/>
            <a:ext cx="126924" cy="119226"/>
          </a:xfrm>
          <a:custGeom>
            <a:avLst/>
            <a:gdLst/>
            <a:ahLst/>
            <a:cxnLst/>
            <a:rect l="l" t="t" r="r" b="b"/>
            <a:pathLst>
              <a:path w="1517" h="1425" extrusionOk="0">
                <a:moveTo>
                  <a:pt x="712" y="1"/>
                </a:moveTo>
                <a:cubicBezTo>
                  <a:pt x="356" y="1"/>
                  <a:pt x="0" y="356"/>
                  <a:pt x="0" y="712"/>
                </a:cubicBezTo>
                <a:cubicBezTo>
                  <a:pt x="0" y="1154"/>
                  <a:pt x="356" y="1424"/>
                  <a:pt x="712" y="1424"/>
                </a:cubicBezTo>
                <a:cubicBezTo>
                  <a:pt x="1161" y="1424"/>
                  <a:pt x="1517" y="1154"/>
                  <a:pt x="1517" y="712"/>
                </a:cubicBezTo>
                <a:cubicBezTo>
                  <a:pt x="1517" y="356"/>
                  <a:pt x="1161"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2810756" y="1537750"/>
            <a:ext cx="119226" cy="126338"/>
          </a:xfrm>
          <a:custGeom>
            <a:avLst/>
            <a:gdLst/>
            <a:ahLst/>
            <a:cxnLst/>
            <a:rect l="l" t="t" r="r" b="b"/>
            <a:pathLst>
              <a:path w="1425" h="1510" extrusionOk="0">
                <a:moveTo>
                  <a:pt x="712" y="0"/>
                </a:moveTo>
                <a:cubicBezTo>
                  <a:pt x="271" y="0"/>
                  <a:pt x="0" y="356"/>
                  <a:pt x="0" y="712"/>
                </a:cubicBezTo>
                <a:cubicBezTo>
                  <a:pt x="0" y="1154"/>
                  <a:pt x="271" y="1510"/>
                  <a:pt x="712" y="1510"/>
                </a:cubicBezTo>
                <a:cubicBezTo>
                  <a:pt x="1068" y="1510"/>
                  <a:pt x="1424" y="1154"/>
                  <a:pt x="1424" y="712"/>
                </a:cubicBezTo>
                <a:cubicBezTo>
                  <a:pt x="1424" y="356"/>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a:off x="1455510" y="2060755"/>
            <a:ext cx="1087259" cy="1085418"/>
          </a:xfrm>
          <a:custGeom>
            <a:avLst/>
            <a:gdLst/>
            <a:ahLst/>
            <a:cxnLst/>
            <a:rect l="l" t="t" r="r" b="b"/>
            <a:pathLst>
              <a:path w="12995" h="12973" extrusionOk="0">
                <a:moveTo>
                  <a:pt x="12774" y="1"/>
                </a:moveTo>
                <a:cubicBezTo>
                  <a:pt x="12729" y="1"/>
                  <a:pt x="12685" y="22"/>
                  <a:pt x="12638" y="65"/>
                </a:cubicBezTo>
                <a:lnTo>
                  <a:pt x="93" y="12617"/>
                </a:lnTo>
                <a:cubicBezTo>
                  <a:pt x="1" y="12702"/>
                  <a:pt x="1" y="12795"/>
                  <a:pt x="93" y="12880"/>
                </a:cubicBezTo>
                <a:cubicBezTo>
                  <a:pt x="93" y="12880"/>
                  <a:pt x="93" y="12973"/>
                  <a:pt x="179" y="12973"/>
                </a:cubicBezTo>
                <a:lnTo>
                  <a:pt x="271" y="12880"/>
                </a:lnTo>
                <a:lnTo>
                  <a:pt x="12909" y="335"/>
                </a:lnTo>
                <a:cubicBezTo>
                  <a:pt x="12994" y="243"/>
                  <a:pt x="12994" y="65"/>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1984540" y="1688435"/>
            <a:ext cx="1079478" cy="1085502"/>
          </a:xfrm>
          <a:custGeom>
            <a:avLst/>
            <a:gdLst/>
            <a:ahLst/>
            <a:cxnLst/>
            <a:rect l="l" t="t" r="r" b="b"/>
            <a:pathLst>
              <a:path w="12902" h="12974" extrusionOk="0">
                <a:moveTo>
                  <a:pt x="12769" y="1"/>
                </a:moveTo>
                <a:cubicBezTo>
                  <a:pt x="12725" y="1"/>
                  <a:pt x="12680" y="22"/>
                  <a:pt x="12638" y="65"/>
                </a:cubicBezTo>
                <a:lnTo>
                  <a:pt x="0" y="12702"/>
                </a:lnTo>
                <a:lnTo>
                  <a:pt x="0" y="12973"/>
                </a:lnTo>
                <a:lnTo>
                  <a:pt x="263" y="12973"/>
                </a:lnTo>
                <a:lnTo>
                  <a:pt x="12901" y="335"/>
                </a:lnTo>
                <a:lnTo>
                  <a:pt x="12901" y="65"/>
                </a:lnTo>
                <a:cubicBezTo>
                  <a:pt x="12858" y="22"/>
                  <a:pt x="12814" y="1"/>
                  <a:pt x="12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710050" y="1229437"/>
            <a:ext cx="796515" cy="797100"/>
          </a:xfrm>
          <a:custGeom>
            <a:avLst/>
            <a:gdLst/>
            <a:ahLst/>
            <a:cxnLst/>
            <a:rect l="l" t="t" r="r" b="b"/>
            <a:pathLst>
              <a:path w="9520" h="9527" extrusionOk="0">
                <a:moveTo>
                  <a:pt x="4806" y="0"/>
                </a:moveTo>
                <a:cubicBezTo>
                  <a:pt x="2136" y="0"/>
                  <a:pt x="0" y="2136"/>
                  <a:pt x="0" y="4720"/>
                </a:cubicBezTo>
                <a:cubicBezTo>
                  <a:pt x="0" y="7390"/>
                  <a:pt x="2136" y="9526"/>
                  <a:pt x="4806" y="9526"/>
                </a:cubicBezTo>
                <a:cubicBezTo>
                  <a:pt x="7384" y="9526"/>
                  <a:pt x="9520" y="7390"/>
                  <a:pt x="9520" y="4720"/>
                </a:cubicBezTo>
                <a:cubicBezTo>
                  <a:pt x="9520" y="4628"/>
                  <a:pt x="9434" y="4542"/>
                  <a:pt x="9342" y="4542"/>
                </a:cubicBezTo>
                <a:cubicBezTo>
                  <a:pt x="9256" y="4542"/>
                  <a:pt x="9164" y="4628"/>
                  <a:pt x="9164" y="4720"/>
                </a:cubicBezTo>
                <a:cubicBezTo>
                  <a:pt x="9164" y="7212"/>
                  <a:pt x="7206" y="9170"/>
                  <a:pt x="4806" y="9170"/>
                </a:cubicBezTo>
                <a:cubicBezTo>
                  <a:pt x="2314" y="9170"/>
                  <a:pt x="356" y="7212"/>
                  <a:pt x="356" y="4720"/>
                </a:cubicBezTo>
                <a:cubicBezTo>
                  <a:pt x="356" y="2314"/>
                  <a:pt x="2314" y="356"/>
                  <a:pt x="4806" y="356"/>
                </a:cubicBezTo>
                <a:cubicBezTo>
                  <a:pt x="4892" y="356"/>
                  <a:pt x="4984" y="271"/>
                  <a:pt x="4984" y="178"/>
                </a:cubicBezTo>
                <a:cubicBezTo>
                  <a:pt x="4984" y="0"/>
                  <a:pt x="4892" y="0"/>
                  <a:pt x="4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836304" y="1356277"/>
            <a:ext cx="544006" cy="543337"/>
          </a:xfrm>
          <a:custGeom>
            <a:avLst/>
            <a:gdLst/>
            <a:ahLst/>
            <a:cxnLst/>
            <a:rect l="l" t="t" r="r" b="b"/>
            <a:pathLst>
              <a:path w="6502" h="6494" extrusionOk="0">
                <a:moveTo>
                  <a:pt x="3297" y="1781"/>
                </a:moveTo>
                <a:cubicBezTo>
                  <a:pt x="4095" y="1781"/>
                  <a:pt x="4721" y="2400"/>
                  <a:pt x="4721" y="3204"/>
                </a:cubicBezTo>
                <a:cubicBezTo>
                  <a:pt x="4721" y="4002"/>
                  <a:pt x="4095" y="4714"/>
                  <a:pt x="3297" y="4714"/>
                </a:cubicBezTo>
                <a:cubicBezTo>
                  <a:pt x="2493" y="4714"/>
                  <a:pt x="1781" y="4002"/>
                  <a:pt x="1781" y="3204"/>
                </a:cubicBezTo>
                <a:cubicBezTo>
                  <a:pt x="1781" y="2400"/>
                  <a:pt x="2493" y="1781"/>
                  <a:pt x="3297" y="1781"/>
                </a:cubicBezTo>
                <a:close/>
                <a:moveTo>
                  <a:pt x="3297" y="1"/>
                </a:moveTo>
                <a:cubicBezTo>
                  <a:pt x="1517" y="1"/>
                  <a:pt x="1" y="1425"/>
                  <a:pt x="1" y="3204"/>
                </a:cubicBezTo>
                <a:cubicBezTo>
                  <a:pt x="1" y="4984"/>
                  <a:pt x="1517" y="6494"/>
                  <a:pt x="3297" y="6494"/>
                </a:cubicBezTo>
                <a:cubicBezTo>
                  <a:pt x="5077" y="6494"/>
                  <a:pt x="6501" y="4984"/>
                  <a:pt x="6501" y="3204"/>
                </a:cubicBezTo>
                <a:cubicBezTo>
                  <a:pt x="6501" y="1425"/>
                  <a:pt x="5077" y="1"/>
                  <a:pt x="3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p:nvPr/>
        </p:nvSpPr>
        <p:spPr>
          <a:xfrm>
            <a:off x="2118575" y="25878"/>
            <a:ext cx="1221211" cy="1221211"/>
          </a:xfrm>
          <a:custGeom>
            <a:avLst/>
            <a:gdLst/>
            <a:ahLst/>
            <a:cxnLst/>
            <a:rect l="l" t="t" r="r" b="b"/>
            <a:pathLst>
              <a:path w="14596" h="14596" extrusionOk="0">
                <a:moveTo>
                  <a:pt x="7298" y="0"/>
                </a:moveTo>
                <a:cubicBezTo>
                  <a:pt x="3289" y="0"/>
                  <a:pt x="0" y="3297"/>
                  <a:pt x="0" y="7298"/>
                </a:cubicBezTo>
                <a:cubicBezTo>
                  <a:pt x="0" y="11307"/>
                  <a:pt x="3289" y="14596"/>
                  <a:pt x="7298" y="14596"/>
                </a:cubicBezTo>
                <a:cubicBezTo>
                  <a:pt x="11299" y="14596"/>
                  <a:pt x="14596" y="11307"/>
                  <a:pt x="14596" y="7298"/>
                </a:cubicBezTo>
                <a:lnTo>
                  <a:pt x="14240" y="7298"/>
                </a:lnTo>
                <a:cubicBezTo>
                  <a:pt x="14240" y="11129"/>
                  <a:pt x="11121" y="14240"/>
                  <a:pt x="7298" y="14240"/>
                </a:cubicBezTo>
                <a:cubicBezTo>
                  <a:pt x="3467" y="14240"/>
                  <a:pt x="356" y="11129"/>
                  <a:pt x="356" y="7298"/>
                </a:cubicBezTo>
                <a:cubicBezTo>
                  <a:pt x="356" y="3475"/>
                  <a:pt x="3467" y="356"/>
                  <a:pt x="7298" y="356"/>
                </a:cubicBezTo>
                <a:lnTo>
                  <a:pt x="7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2"/>
          <p:cNvSpPr/>
          <p:nvPr/>
        </p:nvSpPr>
        <p:spPr>
          <a:xfrm>
            <a:off x="2297205" y="204592"/>
            <a:ext cx="871062" cy="863867"/>
          </a:xfrm>
          <a:custGeom>
            <a:avLst/>
            <a:gdLst/>
            <a:ahLst/>
            <a:cxnLst/>
            <a:rect l="l" t="t" r="r" b="b"/>
            <a:pathLst>
              <a:path w="10411" h="10325" extrusionOk="0">
                <a:moveTo>
                  <a:pt x="5163" y="356"/>
                </a:moveTo>
                <a:cubicBezTo>
                  <a:pt x="7833" y="356"/>
                  <a:pt x="10054" y="2492"/>
                  <a:pt x="10054" y="5162"/>
                </a:cubicBezTo>
                <a:cubicBezTo>
                  <a:pt x="10054" y="7832"/>
                  <a:pt x="7833" y="9968"/>
                  <a:pt x="5163" y="9968"/>
                </a:cubicBezTo>
                <a:cubicBezTo>
                  <a:pt x="2493" y="9968"/>
                  <a:pt x="357" y="7832"/>
                  <a:pt x="357" y="5162"/>
                </a:cubicBezTo>
                <a:cubicBezTo>
                  <a:pt x="357" y="2492"/>
                  <a:pt x="2493" y="356"/>
                  <a:pt x="5163" y="356"/>
                </a:cubicBezTo>
                <a:close/>
                <a:moveTo>
                  <a:pt x="5163" y="0"/>
                </a:moveTo>
                <a:cubicBezTo>
                  <a:pt x="2315" y="0"/>
                  <a:pt x="1" y="2314"/>
                  <a:pt x="1" y="5162"/>
                </a:cubicBezTo>
                <a:cubicBezTo>
                  <a:pt x="1" y="8010"/>
                  <a:pt x="2315" y="10324"/>
                  <a:pt x="5163" y="10324"/>
                </a:cubicBezTo>
                <a:cubicBezTo>
                  <a:pt x="8096" y="10324"/>
                  <a:pt x="10410" y="8010"/>
                  <a:pt x="10410" y="5162"/>
                </a:cubicBezTo>
                <a:cubicBezTo>
                  <a:pt x="10410" y="2314"/>
                  <a:pt x="8096" y="0"/>
                  <a:pt x="5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2"/>
          <p:cNvSpPr/>
          <p:nvPr/>
        </p:nvSpPr>
        <p:spPr>
          <a:xfrm>
            <a:off x="2468221" y="376110"/>
            <a:ext cx="521332" cy="521332"/>
          </a:xfrm>
          <a:custGeom>
            <a:avLst/>
            <a:gdLst/>
            <a:ahLst/>
            <a:cxnLst/>
            <a:rect l="l" t="t" r="r" b="b"/>
            <a:pathLst>
              <a:path w="6231" h="6231" extrusionOk="0">
                <a:moveTo>
                  <a:pt x="3119" y="357"/>
                </a:moveTo>
                <a:cubicBezTo>
                  <a:pt x="4628" y="357"/>
                  <a:pt x="5874" y="1603"/>
                  <a:pt x="5874" y="3112"/>
                </a:cubicBezTo>
                <a:cubicBezTo>
                  <a:pt x="5874" y="4629"/>
                  <a:pt x="4628" y="5875"/>
                  <a:pt x="3119" y="5875"/>
                </a:cubicBezTo>
                <a:cubicBezTo>
                  <a:pt x="1602" y="5875"/>
                  <a:pt x="356" y="4629"/>
                  <a:pt x="356" y="3112"/>
                </a:cubicBezTo>
                <a:cubicBezTo>
                  <a:pt x="356" y="1603"/>
                  <a:pt x="1602" y="357"/>
                  <a:pt x="3119" y="357"/>
                </a:cubicBezTo>
                <a:close/>
                <a:moveTo>
                  <a:pt x="3119" y="1"/>
                </a:moveTo>
                <a:cubicBezTo>
                  <a:pt x="1424" y="1"/>
                  <a:pt x="0" y="1425"/>
                  <a:pt x="0" y="3112"/>
                </a:cubicBezTo>
                <a:cubicBezTo>
                  <a:pt x="0" y="4807"/>
                  <a:pt x="1424" y="6231"/>
                  <a:pt x="3119" y="6231"/>
                </a:cubicBezTo>
                <a:cubicBezTo>
                  <a:pt x="4899" y="6231"/>
                  <a:pt x="6230" y="4807"/>
                  <a:pt x="6230" y="3112"/>
                </a:cubicBezTo>
                <a:cubicBezTo>
                  <a:pt x="6230" y="1425"/>
                  <a:pt x="4899" y="1"/>
                  <a:pt x="3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1">
  <p:cSld name="CUSTOM_1_1">
    <p:bg>
      <p:bgPr>
        <a:solidFill>
          <a:schemeClr val="lt1"/>
        </a:solidFill>
        <a:effectLst/>
      </p:bgPr>
    </p:bg>
    <p:spTree>
      <p:nvGrpSpPr>
        <p:cNvPr id="1" name="Shape 419"/>
        <p:cNvGrpSpPr/>
        <p:nvPr/>
      </p:nvGrpSpPr>
      <p:grpSpPr>
        <a:xfrm>
          <a:off x="0" y="0"/>
          <a:ext cx="0" cy="0"/>
          <a:chOff x="0" y="0"/>
          <a:chExt cx="0" cy="0"/>
        </a:xfrm>
      </p:grpSpPr>
      <p:sp>
        <p:nvSpPr>
          <p:cNvPr id="420" name="Google Shape;420;p24"/>
          <p:cNvSpPr/>
          <p:nvPr/>
        </p:nvSpPr>
        <p:spPr>
          <a:xfrm>
            <a:off x="7994125" y="157325"/>
            <a:ext cx="942000" cy="942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XL</a:t>
            </a:r>
            <a:endParaRPr b="1">
              <a:solidFill>
                <a:schemeClr val="dk1"/>
              </a:solidFill>
            </a:endParaRPr>
          </a:p>
        </p:txBody>
      </p:sp>
      <p:sp>
        <p:nvSpPr>
          <p:cNvPr id="421" name="Google Shape;421;p24"/>
          <p:cNvSpPr/>
          <p:nvPr/>
        </p:nvSpPr>
        <p:spPr>
          <a:xfrm>
            <a:off x="3293374" y="-60675"/>
            <a:ext cx="5898770" cy="5264861"/>
          </a:xfrm>
          <a:custGeom>
            <a:avLst/>
            <a:gdLst/>
            <a:ahLst/>
            <a:cxnLst/>
            <a:rect l="l" t="t" r="r" b="b"/>
            <a:pathLst>
              <a:path w="76717" h="62926" extrusionOk="0">
                <a:moveTo>
                  <a:pt x="16198" y="1"/>
                </a:moveTo>
                <a:cubicBezTo>
                  <a:pt x="6408" y="7035"/>
                  <a:pt x="0" y="18334"/>
                  <a:pt x="0" y="31328"/>
                </a:cubicBezTo>
                <a:cubicBezTo>
                  <a:pt x="0" y="44414"/>
                  <a:pt x="6586" y="55984"/>
                  <a:pt x="16639" y="62926"/>
                </a:cubicBezTo>
                <a:lnTo>
                  <a:pt x="76716" y="62926"/>
                </a:lnTo>
                <a:lnTo>
                  <a:pt x="767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22" name="Google Shape;422;p24"/>
          <p:cNvSpPr/>
          <p:nvPr/>
        </p:nvSpPr>
        <p:spPr>
          <a:xfrm>
            <a:off x="7720571" y="1015726"/>
            <a:ext cx="258996" cy="258996"/>
          </a:xfrm>
          <a:custGeom>
            <a:avLst/>
            <a:gdLst/>
            <a:ahLst/>
            <a:cxnLst/>
            <a:rect l="l" t="t" r="r" b="b"/>
            <a:pathLst>
              <a:path w="3205" h="3205" extrusionOk="0">
                <a:moveTo>
                  <a:pt x="1603" y="356"/>
                </a:moveTo>
                <a:cubicBezTo>
                  <a:pt x="2315" y="356"/>
                  <a:pt x="2849" y="890"/>
                  <a:pt x="2849" y="1602"/>
                </a:cubicBezTo>
                <a:cubicBezTo>
                  <a:pt x="2849" y="2314"/>
                  <a:pt x="2315" y="2848"/>
                  <a:pt x="1603" y="2848"/>
                </a:cubicBezTo>
                <a:cubicBezTo>
                  <a:pt x="891" y="2848"/>
                  <a:pt x="357" y="2314"/>
                  <a:pt x="357" y="1602"/>
                </a:cubicBezTo>
                <a:cubicBezTo>
                  <a:pt x="357" y="890"/>
                  <a:pt x="891" y="356"/>
                  <a:pt x="1603" y="356"/>
                </a:cubicBezTo>
                <a:close/>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4"/>
          <p:cNvGrpSpPr/>
          <p:nvPr/>
        </p:nvGrpSpPr>
        <p:grpSpPr>
          <a:xfrm>
            <a:off x="7854397" y="84093"/>
            <a:ext cx="1187595" cy="1320415"/>
            <a:chOff x="7772947" y="141468"/>
            <a:chExt cx="1187595" cy="1320415"/>
          </a:xfrm>
        </p:grpSpPr>
        <p:sp>
          <p:nvSpPr>
            <p:cNvPr id="424" name="Google Shape;424;p24"/>
            <p:cNvSpPr/>
            <p:nvPr/>
          </p:nvSpPr>
          <p:spPr>
            <a:xfrm>
              <a:off x="7772947" y="156216"/>
              <a:ext cx="479662" cy="457291"/>
            </a:xfrm>
            <a:custGeom>
              <a:avLst/>
              <a:gdLst/>
              <a:ahLst/>
              <a:cxnLst/>
              <a:rect l="l" t="t" r="r" b="b"/>
              <a:pathLst>
                <a:path w="5789" h="5519" extrusionOk="0">
                  <a:moveTo>
                    <a:pt x="3560" y="1"/>
                  </a:moveTo>
                  <a:cubicBezTo>
                    <a:pt x="3026" y="1"/>
                    <a:pt x="2492" y="179"/>
                    <a:pt x="2136" y="535"/>
                  </a:cubicBezTo>
                  <a:lnTo>
                    <a:pt x="93" y="2671"/>
                  </a:lnTo>
                  <a:cubicBezTo>
                    <a:pt x="0" y="2671"/>
                    <a:pt x="0" y="2849"/>
                    <a:pt x="93" y="2849"/>
                  </a:cubicBezTo>
                  <a:cubicBezTo>
                    <a:pt x="93" y="2895"/>
                    <a:pt x="137" y="2918"/>
                    <a:pt x="182" y="2918"/>
                  </a:cubicBezTo>
                  <a:cubicBezTo>
                    <a:pt x="226" y="2918"/>
                    <a:pt x="271" y="2895"/>
                    <a:pt x="271" y="2849"/>
                  </a:cubicBezTo>
                  <a:lnTo>
                    <a:pt x="2407" y="806"/>
                  </a:lnTo>
                  <a:cubicBezTo>
                    <a:pt x="2670" y="535"/>
                    <a:pt x="3119" y="357"/>
                    <a:pt x="3560" y="357"/>
                  </a:cubicBezTo>
                  <a:cubicBezTo>
                    <a:pt x="4009" y="357"/>
                    <a:pt x="4450" y="535"/>
                    <a:pt x="4721" y="806"/>
                  </a:cubicBezTo>
                  <a:cubicBezTo>
                    <a:pt x="5340" y="1425"/>
                    <a:pt x="5340" y="2493"/>
                    <a:pt x="4721" y="3119"/>
                  </a:cubicBezTo>
                  <a:lnTo>
                    <a:pt x="2670" y="5255"/>
                  </a:lnTo>
                  <a:cubicBezTo>
                    <a:pt x="2585" y="5255"/>
                    <a:pt x="2585" y="5433"/>
                    <a:pt x="2670" y="5433"/>
                  </a:cubicBezTo>
                  <a:cubicBezTo>
                    <a:pt x="2670" y="5519"/>
                    <a:pt x="2763" y="5519"/>
                    <a:pt x="2763" y="5519"/>
                  </a:cubicBezTo>
                  <a:cubicBezTo>
                    <a:pt x="2848" y="5519"/>
                    <a:pt x="2848" y="5519"/>
                    <a:pt x="2941" y="5433"/>
                  </a:cubicBezTo>
                  <a:lnTo>
                    <a:pt x="4984" y="3383"/>
                  </a:lnTo>
                  <a:cubicBezTo>
                    <a:pt x="5789" y="2585"/>
                    <a:pt x="5789" y="1340"/>
                    <a:pt x="4984" y="535"/>
                  </a:cubicBezTo>
                  <a:cubicBezTo>
                    <a:pt x="4628" y="179"/>
                    <a:pt x="4094" y="1"/>
                    <a:pt x="3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a:off x="8621240" y="952641"/>
              <a:ext cx="125115" cy="125778"/>
            </a:xfrm>
            <a:custGeom>
              <a:avLst/>
              <a:gdLst/>
              <a:ahLst/>
              <a:cxnLst/>
              <a:rect l="l" t="t" r="r" b="b"/>
              <a:pathLst>
                <a:path w="1510" h="1518" extrusionOk="0">
                  <a:moveTo>
                    <a:pt x="798" y="1"/>
                  </a:moveTo>
                  <a:cubicBezTo>
                    <a:pt x="357" y="1"/>
                    <a:pt x="1" y="357"/>
                    <a:pt x="1" y="805"/>
                  </a:cubicBezTo>
                  <a:cubicBezTo>
                    <a:pt x="1" y="1161"/>
                    <a:pt x="357" y="1517"/>
                    <a:pt x="798" y="1517"/>
                  </a:cubicBezTo>
                  <a:cubicBezTo>
                    <a:pt x="1154" y="1517"/>
                    <a:pt x="1510" y="1161"/>
                    <a:pt x="1510" y="805"/>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8429509" y="1152079"/>
              <a:ext cx="118072" cy="118072"/>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a:off x="8237777" y="1343811"/>
              <a:ext cx="118072" cy="118072"/>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a:off x="8230154" y="141468"/>
              <a:ext cx="730389" cy="722766"/>
            </a:xfrm>
            <a:custGeom>
              <a:avLst/>
              <a:gdLst/>
              <a:ahLst/>
              <a:cxnLst/>
              <a:rect l="l" t="t" r="r" b="b"/>
              <a:pathLst>
                <a:path w="8815" h="8723" extrusionOk="0">
                  <a:moveTo>
                    <a:pt x="8544" y="1"/>
                  </a:moveTo>
                  <a:lnTo>
                    <a:pt x="0" y="8545"/>
                  </a:lnTo>
                  <a:lnTo>
                    <a:pt x="271" y="8723"/>
                  </a:lnTo>
                  <a:lnTo>
                    <a:pt x="8814" y="179"/>
                  </a:lnTo>
                  <a:lnTo>
                    <a:pt x="8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8554623" y="222917"/>
              <a:ext cx="317427" cy="316847"/>
            </a:xfrm>
            <a:custGeom>
              <a:avLst/>
              <a:gdLst/>
              <a:ahLst/>
              <a:cxnLst/>
              <a:rect l="l" t="t" r="r" b="b"/>
              <a:pathLst>
                <a:path w="3831" h="3824" extrusionOk="0">
                  <a:moveTo>
                    <a:pt x="1873" y="357"/>
                  </a:moveTo>
                  <a:cubicBezTo>
                    <a:pt x="2762" y="357"/>
                    <a:pt x="3474" y="1068"/>
                    <a:pt x="3474" y="1958"/>
                  </a:cubicBezTo>
                  <a:cubicBezTo>
                    <a:pt x="3474" y="2756"/>
                    <a:pt x="2762" y="3468"/>
                    <a:pt x="1873" y="3468"/>
                  </a:cubicBezTo>
                  <a:cubicBezTo>
                    <a:pt x="1068" y="3468"/>
                    <a:pt x="356" y="2756"/>
                    <a:pt x="356" y="1958"/>
                  </a:cubicBezTo>
                  <a:cubicBezTo>
                    <a:pt x="356" y="1068"/>
                    <a:pt x="1068" y="357"/>
                    <a:pt x="1873" y="357"/>
                  </a:cubicBezTo>
                  <a:close/>
                  <a:moveTo>
                    <a:pt x="1873" y="1"/>
                  </a:moveTo>
                  <a:cubicBezTo>
                    <a:pt x="890" y="1"/>
                    <a:pt x="0" y="891"/>
                    <a:pt x="0" y="1958"/>
                  </a:cubicBezTo>
                  <a:cubicBezTo>
                    <a:pt x="0" y="3026"/>
                    <a:pt x="890" y="3824"/>
                    <a:pt x="1873" y="3824"/>
                  </a:cubicBezTo>
                  <a:cubicBezTo>
                    <a:pt x="2940" y="3824"/>
                    <a:pt x="3830" y="3026"/>
                    <a:pt x="3830" y="1958"/>
                  </a:cubicBezTo>
                  <a:cubicBezTo>
                    <a:pt x="3830" y="891"/>
                    <a:pt x="2940" y="1"/>
                    <a:pt x="1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4"/>
          <p:cNvSpPr txBox="1">
            <a:spLocks noGrp="1"/>
          </p:cNvSpPr>
          <p:nvPr>
            <p:ph type="title"/>
          </p:nvPr>
        </p:nvSpPr>
        <p:spPr>
          <a:xfrm>
            <a:off x="3457500" y="3038521"/>
            <a:ext cx="4972200" cy="294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000">
                <a:highlight>
                  <a:schemeClr val="accent4"/>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431" name="Google Shape;431;p24"/>
          <p:cNvSpPr txBox="1">
            <a:spLocks noGrp="1"/>
          </p:cNvSpPr>
          <p:nvPr>
            <p:ph type="subTitle" idx="1"/>
          </p:nvPr>
        </p:nvSpPr>
        <p:spPr>
          <a:xfrm>
            <a:off x="3457501" y="1851725"/>
            <a:ext cx="4972200" cy="1016100"/>
          </a:xfrm>
          <a:prstGeom prst="rect">
            <a:avLst/>
          </a:prstGeom>
        </p:spPr>
        <p:txBody>
          <a:bodyPr spcFirstLastPara="1" wrap="square" lIns="91425" tIns="91425" rIns="91425" bIns="91425" anchor="t" anchorCtr="0">
            <a:noAutofit/>
          </a:bodyPr>
          <a:lstStyle>
            <a:lvl1pPr lvl="0" algn="r" rtl="0">
              <a:lnSpc>
                <a:spcPct val="100000"/>
              </a:lnSpc>
              <a:spcBef>
                <a:spcPts val="600"/>
              </a:spcBef>
              <a:spcAft>
                <a:spcPts val="0"/>
              </a:spcAft>
              <a:buSzPts val="1800"/>
              <a:buNone/>
              <a:defRPr sz="2200" b="1">
                <a:latin typeface="Ubuntu"/>
                <a:ea typeface="Ubuntu"/>
                <a:cs typeface="Ubuntu"/>
                <a:sym typeface="Ubuntu"/>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5">
  <p:cSld name="CUSTOM_2_1_1_1_1_1">
    <p:bg>
      <p:bgPr>
        <a:solidFill>
          <a:schemeClr val="dk2"/>
        </a:solidFill>
        <a:effectLst/>
      </p:bgPr>
    </p:bg>
    <p:spTree>
      <p:nvGrpSpPr>
        <p:cNvPr id="1" name="Shape 513"/>
        <p:cNvGrpSpPr/>
        <p:nvPr/>
      </p:nvGrpSpPr>
      <p:grpSpPr>
        <a:xfrm>
          <a:off x="0" y="0"/>
          <a:ext cx="0" cy="0"/>
          <a:chOff x="0" y="0"/>
          <a:chExt cx="0" cy="0"/>
        </a:xfrm>
      </p:grpSpPr>
      <p:sp>
        <p:nvSpPr>
          <p:cNvPr id="514" name="Google Shape;514;p30"/>
          <p:cNvSpPr/>
          <p:nvPr/>
        </p:nvSpPr>
        <p:spPr>
          <a:xfrm flipH="1">
            <a:off x="43" y="-72800"/>
            <a:ext cx="4278507" cy="5264861"/>
          </a:xfrm>
          <a:custGeom>
            <a:avLst/>
            <a:gdLst/>
            <a:ahLst/>
            <a:cxnLst/>
            <a:rect l="l" t="t" r="r" b="b"/>
            <a:pathLst>
              <a:path w="76717" h="62926" extrusionOk="0">
                <a:moveTo>
                  <a:pt x="16198" y="1"/>
                </a:moveTo>
                <a:cubicBezTo>
                  <a:pt x="6408" y="7035"/>
                  <a:pt x="0" y="18334"/>
                  <a:pt x="0" y="31328"/>
                </a:cubicBezTo>
                <a:cubicBezTo>
                  <a:pt x="0" y="44414"/>
                  <a:pt x="6586" y="55984"/>
                  <a:pt x="16639" y="62926"/>
                </a:cubicBezTo>
                <a:lnTo>
                  <a:pt x="76716" y="62926"/>
                </a:lnTo>
                <a:lnTo>
                  <a:pt x="767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15" name="Google Shape;515;p30"/>
          <p:cNvSpPr/>
          <p:nvPr/>
        </p:nvSpPr>
        <p:spPr>
          <a:xfrm rot="10800000">
            <a:off x="1827943" y="64218"/>
            <a:ext cx="548702" cy="546659"/>
          </a:xfrm>
          <a:custGeom>
            <a:avLst/>
            <a:gdLst/>
            <a:ahLst/>
            <a:cxnLst/>
            <a:rect l="l" t="t" r="r" b="b"/>
            <a:pathLst>
              <a:path w="5604" h="5583" extrusionOk="0">
                <a:moveTo>
                  <a:pt x="2802" y="1"/>
                </a:moveTo>
                <a:cubicBezTo>
                  <a:pt x="2757" y="1"/>
                  <a:pt x="2713" y="22"/>
                  <a:pt x="2670" y="65"/>
                </a:cubicBezTo>
                <a:lnTo>
                  <a:pt x="620" y="2115"/>
                </a:lnTo>
                <a:cubicBezTo>
                  <a:pt x="264" y="2557"/>
                  <a:pt x="0" y="3005"/>
                  <a:pt x="0" y="3539"/>
                </a:cubicBezTo>
                <a:cubicBezTo>
                  <a:pt x="0" y="4073"/>
                  <a:pt x="264" y="4607"/>
                  <a:pt x="620" y="4963"/>
                </a:cubicBezTo>
                <a:cubicBezTo>
                  <a:pt x="976" y="5405"/>
                  <a:pt x="1510" y="5583"/>
                  <a:pt x="2044" y="5583"/>
                </a:cubicBezTo>
                <a:cubicBezTo>
                  <a:pt x="2578" y="5583"/>
                  <a:pt x="3026" y="5405"/>
                  <a:pt x="3467" y="4963"/>
                </a:cubicBezTo>
                <a:lnTo>
                  <a:pt x="5518" y="2913"/>
                </a:lnTo>
                <a:cubicBezTo>
                  <a:pt x="5603" y="2827"/>
                  <a:pt x="5603" y="2735"/>
                  <a:pt x="5518" y="2649"/>
                </a:cubicBezTo>
                <a:cubicBezTo>
                  <a:pt x="5472" y="2603"/>
                  <a:pt x="5427" y="2580"/>
                  <a:pt x="5383" y="2580"/>
                </a:cubicBezTo>
                <a:cubicBezTo>
                  <a:pt x="5338" y="2580"/>
                  <a:pt x="5294" y="2603"/>
                  <a:pt x="5247" y="2649"/>
                </a:cubicBezTo>
                <a:lnTo>
                  <a:pt x="3204" y="4785"/>
                </a:lnTo>
                <a:cubicBezTo>
                  <a:pt x="2891" y="5095"/>
                  <a:pt x="2467" y="5250"/>
                  <a:pt x="2044" y="5250"/>
                </a:cubicBezTo>
                <a:cubicBezTo>
                  <a:pt x="1622" y="5250"/>
                  <a:pt x="1200" y="5095"/>
                  <a:pt x="890" y="4785"/>
                </a:cubicBezTo>
                <a:cubicBezTo>
                  <a:pt x="534" y="4429"/>
                  <a:pt x="356" y="3981"/>
                  <a:pt x="356" y="3539"/>
                </a:cubicBezTo>
                <a:cubicBezTo>
                  <a:pt x="356" y="3091"/>
                  <a:pt x="534" y="2735"/>
                  <a:pt x="890" y="2379"/>
                </a:cubicBezTo>
                <a:lnTo>
                  <a:pt x="2934" y="335"/>
                </a:lnTo>
                <a:cubicBezTo>
                  <a:pt x="3026" y="243"/>
                  <a:pt x="3026" y="157"/>
                  <a:pt x="2934" y="65"/>
                </a:cubicBezTo>
                <a:cubicBezTo>
                  <a:pt x="2891" y="22"/>
                  <a:pt x="2846" y="1"/>
                  <a:pt x="2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rot="10800000">
            <a:off x="663605" y="-738480"/>
            <a:ext cx="1971648" cy="2152064"/>
          </a:xfrm>
          <a:custGeom>
            <a:avLst/>
            <a:gdLst/>
            <a:ahLst/>
            <a:cxnLst/>
            <a:rect l="l" t="t" r="r" b="b"/>
            <a:pathLst>
              <a:path w="26971" h="29439" extrusionOk="0">
                <a:moveTo>
                  <a:pt x="24699" y="0"/>
                </a:moveTo>
                <a:cubicBezTo>
                  <a:pt x="24165" y="0"/>
                  <a:pt x="23631" y="201"/>
                  <a:pt x="23233" y="604"/>
                </a:cubicBezTo>
                <a:lnTo>
                  <a:pt x="14774" y="9147"/>
                </a:lnTo>
                <a:cubicBezTo>
                  <a:pt x="14689" y="9233"/>
                  <a:pt x="14689" y="9325"/>
                  <a:pt x="14774" y="9411"/>
                </a:cubicBezTo>
                <a:lnTo>
                  <a:pt x="15045" y="9411"/>
                </a:lnTo>
                <a:lnTo>
                  <a:pt x="23496" y="867"/>
                </a:lnTo>
                <a:cubicBezTo>
                  <a:pt x="23852" y="557"/>
                  <a:pt x="24297" y="403"/>
                  <a:pt x="24731" y="403"/>
                </a:cubicBezTo>
                <a:cubicBezTo>
                  <a:pt x="25166" y="403"/>
                  <a:pt x="25589" y="557"/>
                  <a:pt x="25903" y="867"/>
                </a:cubicBezTo>
                <a:cubicBezTo>
                  <a:pt x="26522" y="1579"/>
                  <a:pt x="26522" y="2647"/>
                  <a:pt x="25903" y="3274"/>
                </a:cubicBezTo>
                <a:lnTo>
                  <a:pt x="93" y="29083"/>
                </a:lnTo>
                <a:cubicBezTo>
                  <a:pt x="1" y="29168"/>
                  <a:pt x="1" y="29261"/>
                  <a:pt x="93" y="29346"/>
                </a:cubicBezTo>
                <a:cubicBezTo>
                  <a:pt x="93" y="29439"/>
                  <a:pt x="179" y="29439"/>
                  <a:pt x="179" y="29439"/>
                </a:cubicBezTo>
                <a:cubicBezTo>
                  <a:pt x="271" y="29439"/>
                  <a:pt x="271" y="29439"/>
                  <a:pt x="357" y="29346"/>
                </a:cubicBezTo>
                <a:lnTo>
                  <a:pt x="26166" y="3537"/>
                </a:lnTo>
                <a:cubicBezTo>
                  <a:pt x="26971" y="2740"/>
                  <a:pt x="26971" y="1401"/>
                  <a:pt x="26166" y="604"/>
                </a:cubicBezTo>
                <a:cubicBezTo>
                  <a:pt x="25767" y="201"/>
                  <a:pt x="25233" y="0"/>
                  <a:pt x="24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rot="10800000">
            <a:off x="2503175" y="-194710"/>
            <a:ext cx="1233911" cy="1064514"/>
          </a:xfrm>
          <a:custGeom>
            <a:avLst/>
            <a:gdLst/>
            <a:ahLst/>
            <a:cxnLst/>
            <a:rect l="l" t="t" r="r" b="b"/>
            <a:pathLst>
              <a:path w="12638" h="10903" extrusionOk="0">
                <a:moveTo>
                  <a:pt x="11260" y="0"/>
                </a:moveTo>
                <a:cubicBezTo>
                  <a:pt x="10926" y="0"/>
                  <a:pt x="10591" y="134"/>
                  <a:pt x="10324" y="401"/>
                </a:cubicBezTo>
                <a:lnTo>
                  <a:pt x="93" y="10546"/>
                </a:lnTo>
                <a:cubicBezTo>
                  <a:pt x="0" y="10639"/>
                  <a:pt x="0" y="10817"/>
                  <a:pt x="93" y="10817"/>
                </a:cubicBezTo>
                <a:cubicBezTo>
                  <a:pt x="136" y="10860"/>
                  <a:pt x="180" y="10881"/>
                  <a:pt x="225" y="10881"/>
                </a:cubicBezTo>
                <a:cubicBezTo>
                  <a:pt x="269" y="10881"/>
                  <a:pt x="314" y="10860"/>
                  <a:pt x="356" y="10817"/>
                </a:cubicBezTo>
                <a:lnTo>
                  <a:pt x="10594" y="579"/>
                </a:lnTo>
                <a:cubicBezTo>
                  <a:pt x="10772" y="401"/>
                  <a:pt x="11016" y="312"/>
                  <a:pt x="11260" y="312"/>
                </a:cubicBezTo>
                <a:cubicBezTo>
                  <a:pt x="11504" y="312"/>
                  <a:pt x="11748" y="401"/>
                  <a:pt x="11926" y="579"/>
                </a:cubicBezTo>
                <a:cubicBezTo>
                  <a:pt x="12282" y="1027"/>
                  <a:pt x="12282" y="1561"/>
                  <a:pt x="11926" y="2002"/>
                </a:cubicBezTo>
                <a:lnTo>
                  <a:pt x="3297" y="10546"/>
                </a:lnTo>
                <a:cubicBezTo>
                  <a:pt x="3204" y="10639"/>
                  <a:pt x="3204" y="10817"/>
                  <a:pt x="3297" y="10817"/>
                </a:cubicBezTo>
                <a:cubicBezTo>
                  <a:pt x="3297" y="10902"/>
                  <a:pt x="3382" y="10902"/>
                  <a:pt x="3382" y="10902"/>
                </a:cubicBezTo>
                <a:cubicBezTo>
                  <a:pt x="3475" y="10902"/>
                  <a:pt x="3475" y="10902"/>
                  <a:pt x="3560" y="10817"/>
                </a:cubicBezTo>
                <a:lnTo>
                  <a:pt x="12196" y="2180"/>
                </a:lnTo>
                <a:cubicBezTo>
                  <a:pt x="12638" y="1739"/>
                  <a:pt x="12638" y="849"/>
                  <a:pt x="12196" y="401"/>
                </a:cubicBezTo>
                <a:cubicBezTo>
                  <a:pt x="11929" y="134"/>
                  <a:pt x="11595" y="0"/>
                  <a:pt x="11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0"/>
          <p:cNvSpPr/>
          <p:nvPr/>
        </p:nvSpPr>
        <p:spPr>
          <a:xfrm rot="10800000">
            <a:off x="4306025" y="-168124"/>
            <a:ext cx="632864" cy="625321"/>
          </a:xfrm>
          <a:custGeom>
            <a:avLst/>
            <a:gdLst/>
            <a:ahLst/>
            <a:cxnLst/>
            <a:rect l="l" t="t" r="r" b="b"/>
            <a:pathLst>
              <a:path w="13173" h="13016" extrusionOk="0">
                <a:moveTo>
                  <a:pt x="12329" y="0"/>
                </a:moveTo>
                <a:cubicBezTo>
                  <a:pt x="12151" y="0"/>
                  <a:pt x="11973" y="68"/>
                  <a:pt x="11841" y="203"/>
                </a:cubicBezTo>
                <a:lnTo>
                  <a:pt x="271" y="11773"/>
                </a:lnTo>
                <a:cubicBezTo>
                  <a:pt x="1" y="12036"/>
                  <a:pt x="1" y="12485"/>
                  <a:pt x="271" y="12748"/>
                </a:cubicBezTo>
                <a:cubicBezTo>
                  <a:pt x="403" y="12926"/>
                  <a:pt x="602" y="13015"/>
                  <a:pt x="803" y="13015"/>
                </a:cubicBezTo>
                <a:cubicBezTo>
                  <a:pt x="1003" y="13015"/>
                  <a:pt x="1204" y="12926"/>
                  <a:pt x="1339" y="12748"/>
                </a:cubicBezTo>
                <a:lnTo>
                  <a:pt x="12816" y="1271"/>
                </a:lnTo>
                <a:cubicBezTo>
                  <a:pt x="13172" y="1001"/>
                  <a:pt x="13172" y="467"/>
                  <a:pt x="12816" y="203"/>
                </a:cubicBezTo>
                <a:cubicBezTo>
                  <a:pt x="12685" y="68"/>
                  <a:pt x="12507" y="0"/>
                  <a:pt x="1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rot="10800000">
            <a:off x="3660907" y="438126"/>
            <a:ext cx="380737" cy="380401"/>
          </a:xfrm>
          <a:custGeom>
            <a:avLst/>
            <a:gdLst/>
            <a:ahLst/>
            <a:cxnLst/>
            <a:rect l="l" t="t" r="r" b="b"/>
            <a:pathLst>
              <a:path w="7925" h="7918" extrusionOk="0">
                <a:moveTo>
                  <a:pt x="3916" y="0"/>
                </a:moveTo>
                <a:cubicBezTo>
                  <a:pt x="1780" y="0"/>
                  <a:pt x="0" y="1780"/>
                  <a:pt x="0" y="4002"/>
                </a:cubicBezTo>
                <a:cubicBezTo>
                  <a:pt x="0" y="6138"/>
                  <a:pt x="1780" y="7918"/>
                  <a:pt x="3916" y="7918"/>
                </a:cubicBezTo>
                <a:cubicBezTo>
                  <a:pt x="6145" y="7918"/>
                  <a:pt x="7925" y="6138"/>
                  <a:pt x="7925" y="4002"/>
                </a:cubicBezTo>
                <a:cubicBezTo>
                  <a:pt x="7925" y="1780"/>
                  <a:pt x="6145" y="0"/>
                  <a:pt x="3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0"/>
          <p:cNvSpPr/>
          <p:nvPr/>
        </p:nvSpPr>
        <p:spPr>
          <a:xfrm rot="10800000">
            <a:off x="8148695" y="4336367"/>
            <a:ext cx="632876" cy="632876"/>
          </a:xfrm>
          <a:custGeom>
            <a:avLst/>
            <a:gdLst/>
            <a:ahLst/>
            <a:cxnLst/>
            <a:rect l="l" t="t" r="r" b="b"/>
            <a:pathLst>
              <a:path w="10410" h="10410" extrusionOk="0">
                <a:moveTo>
                  <a:pt x="5248" y="356"/>
                </a:moveTo>
                <a:cubicBezTo>
                  <a:pt x="7918" y="356"/>
                  <a:pt x="10054" y="2578"/>
                  <a:pt x="10054" y="5247"/>
                </a:cubicBezTo>
                <a:cubicBezTo>
                  <a:pt x="10054" y="7917"/>
                  <a:pt x="7918" y="10053"/>
                  <a:pt x="5248" y="10053"/>
                </a:cubicBezTo>
                <a:cubicBezTo>
                  <a:pt x="2492" y="10053"/>
                  <a:pt x="357" y="7917"/>
                  <a:pt x="357" y="5247"/>
                </a:cubicBezTo>
                <a:cubicBezTo>
                  <a:pt x="357" y="2578"/>
                  <a:pt x="2492" y="356"/>
                  <a:pt x="5248" y="356"/>
                </a:cubicBezTo>
                <a:close/>
                <a:moveTo>
                  <a:pt x="5248" y="0"/>
                </a:moveTo>
                <a:cubicBezTo>
                  <a:pt x="2314" y="0"/>
                  <a:pt x="1" y="2400"/>
                  <a:pt x="1" y="5247"/>
                </a:cubicBezTo>
                <a:cubicBezTo>
                  <a:pt x="1" y="8095"/>
                  <a:pt x="2314" y="10409"/>
                  <a:pt x="5248" y="10409"/>
                </a:cubicBezTo>
                <a:cubicBezTo>
                  <a:pt x="8096" y="10409"/>
                  <a:pt x="10410" y="8095"/>
                  <a:pt x="10410" y="5247"/>
                </a:cubicBezTo>
                <a:cubicBezTo>
                  <a:pt x="10410" y="2400"/>
                  <a:pt x="8096" y="0"/>
                  <a:pt x="5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0"/>
          <p:cNvSpPr/>
          <p:nvPr/>
        </p:nvSpPr>
        <p:spPr>
          <a:xfrm rot="10800000">
            <a:off x="6586361" y="4182879"/>
            <a:ext cx="1151631" cy="1149493"/>
          </a:xfrm>
          <a:custGeom>
            <a:avLst/>
            <a:gdLst/>
            <a:ahLst/>
            <a:cxnLst/>
            <a:rect l="l" t="t" r="r" b="b"/>
            <a:pathLst>
              <a:path w="12019" h="11997" extrusionOk="0">
                <a:moveTo>
                  <a:pt x="9658" y="1"/>
                </a:moveTo>
                <a:cubicBezTo>
                  <a:pt x="9614" y="1"/>
                  <a:pt x="9569" y="24"/>
                  <a:pt x="9526" y="70"/>
                </a:cubicBezTo>
                <a:lnTo>
                  <a:pt x="534" y="9056"/>
                </a:lnTo>
                <a:cubicBezTo>
                  <a:pt x="178" y="9412"/>
                  <a:pt x="0" y="9860"/>
                  <a:pt x="0" y="10302"/>
                </a:cubicBezTo>
                <a:cubicBezTo>
                  <a:pt x="0" y="10750"/>
                  <a:pt x="178" y="11106"/>
                  <a:pt x="534" y="11462"/>
                </a:cubicBezTo>
                <a:cubicBezTo>
                  <a:pt x="890" y="11818"/>
                  <a:pt x="1339" y="11996"/>
                  <a:pt x="1695" y="11996"/>
                </a:cubicBezTo>
                <a:cubicBezTo>
                  <a:pt x="2136" y="11996"/>
                  <a:pt x="2585" y="11818"/>
                  <a:pt x="2940" y="11462"/>
                </a:cubicBezTo>
                <a:lnTo>
                  <a:pt x="11926" y="2470"/>
                </a:lnTo>
                <a:cubicBezTo>
                  <a:pt x="12018" y="2384"/>
                  <a:pt x="12018" y="2292"/>
                  <a:pt x="11926" y="2206"/>
                </a:cubicBezTo>
                <a:cubicBezTo>
                  <a:pt x="11883" y="2160"/>
                  <a:pt x="11838" y="2137"/>
                  <a:pt x="11794" y="2137"/>
                </a:cubicBezTo>
                <a:cubicBezTo>
                  <a:pt x="11749" y="2137"/>
                  <a:pt x="11705" y="2160"/>
                  <a:pt x="11662" y="2206"/>
                </a:cubicBezTo>
                <a:lnTo>
                  <a:pt x="2670" y="11192"/>
                </a:lnTo>
                <a:cubicBezTo>
                  <a:pt x="2403" y="11458"/>
                  <a:pt x="2070" y="11592"/>
                  <a:pt x="1737" y="11592"/>
                </a:cubicBezTo>
                <a:cubicBezTo>
                  <a:pt x="1404" y="11592"/>
                  <a:pt x="1072" y="11458"/>
                  <a:pt x="805" y="11192"/>
                </a:cubicBezTo>
                <a:cubicBezTo>
                  <a:pt x="534" y="10928"/>
                  <a:pt x="356" y="10658"/>
                  <a:pt x="356" y="10302"/>
                </a:cubicBezTo>
                <a:cubicBezTo>
                  <a:pt x="356" y="9946"/>
                  <a:pt x="534" y="9590"/>
                  <a:pt x="805" y="9326"/>
                </a:cubicBezTo>
                <a:lnTo>
                  <a:pt x="9790" y="334"/>
                </a:lnTo>
                <a:cubicBezTo>
                  <a:pt x="9882" y="248"/>
                  <a:pt x="9882" y="156"/>
                  <a:pt x="9790" y="70"/>
                </a:cubicBezTo>
                <a:cubicBezTo>
                  <a:pt x="9747" y="24"/>
                  <a:pt x="9703"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p:cNvSpPr/>
          <p:nvPr/>
        </p:nvSpPr>
        <p:spPr>
          <a:xfrm rot="10800000">
            <a:off x="7448048" y="4336367"/>
            <a:ext cx="136540" cy="130308"/>
          </a:xfrm>
          <a:custGeom>
            <a:avLst/>
            <a:gdLst/>
            <a:ahLst/>
            <a:cxnLst/>
            <a:rect l="l" t="t" r="r" b="b"/>
            <a:pathLst>
              <a:path w="1425" h="1360" extrusionOk="0">
                <a:moveTo>
                  <a:pt x="628" y="377"/>
                </a:moveTo>
                <a:cubicBezTo>
                  <a:pt x="713" y="377"/>
                  <a:pt x="806" y="377"/>
                  <a:pt x="891" y="469"/>
                </a:cubicBezTo>
                <a:cubicBezTo>
                  <a:pt x="984" y="555"/>
                  <a:pt x="984" y="825"/>
                  <a:pt x="891" y="911"/>
                </a:cubicBezTo>
                <a:cubicBezTo>
                  <a:pt x="848" y="1000"/>
                  <a:pt x="759" y="1044"/>
                  <a:pt x="670" y="1044"/>
                </a:cubicBezTo>
                <a:cubicBezTo>
                  <a:pt x="581" y="1044"/>
                  <a:pt x="492" y="1000"/>
                  <a:pt x="450" y="911"/>
                </a:cubicBezTo>
                <a:cubicBezTo>
                  <a:pt x="357" y="825"/>
                  <a:pt x="357" y="825"/>
                  <a:pt x="357" y="733"/>
                </a:cubicBezTo>
                <a:cubicBezTo>
                  <a:pt x="357" y="647"/>
                  <a:pt x="357" y="555"/>
                  <a:pt x="450" y="469"/>
                </a:cubicBezTo>
                <a:cubicBezTo>
                  <a:pt x="535" y="377"/>
                  <a:pt x="628" y="377"/>
                  <a:pt x="628" y="377"/>
                </a:cubicBezTo>
                <a:close/>
                <a:moveTo>
                  <a:pt x="670" y="1"/>
                </a:moveTo>
                <a:cubicBezTo>
                  <a:pt x="492" y="1"/>
                  <a:pt x="314" y="67"/>
                  <a:pt x="179" y="199"/>
                </a:cubicBezTo>
                <a:cubicBezTo>
                  <a:pt x="94" y="377"/>
                  <a:pt x="1" y="555"/>
                  <a:pt x="1" y="733"/>
                </a:cubicBezTo>
                <a:cubicBezTo>
                  <a:pt x="1" y="911"/>
                  <a:pt x="94" y="1089"/>
                  <a:pt x="179" y="1181"/>
                </a:cubicBezTo>
                <a:cubicBezTo>
                  <a:pt x="357" y="1267"/>
                  <a:pt x="450" y="1359"/>
                  <a:pt x="628" y="1359"/>
                </a:cubicBezTo>
                <a:cubicBezTo>
                  <a:pt x="806" y="1359"/>
                  <a:pt x="984" y="1267"/>
                  <a:pt x="1162" y="1181"/>
                </a:cubicBezTo>
                <a:cubicBezTo>
                  <a:pt x="1425" y="911"/>
                  <a:pt x="1425" y="469"/>
                  <a:pt x="1162" y="199"/>
                </a:cubicBezTo>
                <a:cubicBezTo>
                  <a:pt x="1026" y="67"/>
                  <a:pt x="848" y="1"/>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0"/>
          <p:cNvSpPr/>
          <p:nvPr/>
        </p:nvSpPr>
        <p:spPr>
          <a:xfrm rot="10800000">
            <a:off x="7302694" y="4481720"/>
            <a:ext cx="145451" cy="130021"/>
          </a:xfrm>
          <a:custGeom>
            <a:avLst/>
            <a:gdLst/>
            <a:ahLst/>
            <a:cxnLst/>
            <a:rect l="l" t="t" r="r" b="b"/>
            <a:pathLst>
              <a:path w="1518" h="1357" extrusionOk="0">
                <a:moveTo>
                  <a:pt x="805" y="381"/>
                </a:moveTo>
                <a:cubicBezTo>
                  <a:pt x="891" y="381"/>
                  <a:pt x="891" y="381"/>
                  <a:pt x="983" y="467"/>
                </a:cubicBezTo>
                <a:cubicBezTo>
                  <a:pt x="1161" y="559"/>
                  <a:pt x="1161" y="823"/>
                  <a:pt x="983" y="915"/>
                </a:cubicBezTo>
                <a:cubicBezTo>
                  <a:pt x="937" y="958"/>
                  <a:pt x="848" y="979"/>
                  <a:pt x="759" y="979"/>
                </a:cubicBezTo>
                <a:cubicBezTo>
                  <a:pt x="670" y="979"/>
                  <a:pt x="581" y="958"/>
                  <a:pt x="535" y="915"/>
                </a:cubicBezTo>
                <a:cubicBezTo>
                  <a:pt x="449" y="823"/>
                  <a:pt x="449" y="559"/>
                  <a:pt x="535" y="467"/>
                </a:cubicBezTo>
                <a:cubicBezTo>
                  <a:pt x="627" y="381"/>
                  <a:pt x="713" y="381"/>
                  <a:pt x="805" y="381"/>
                </a:cubicBezTo>
                <a:close/>
                <a:moveTo>
                  <a:pt x="759" y="0"/>
                </a:moveTo>
                <a:cubicBezTo>
                  <a:pt x="581" y="0"/>
                  <a:pt x="403" y="68"/>
                  <a:pt x="271" y="203"/>
                </a:cubicBezTo>
                <a:cubicBezTo>
                  <a:pt x="1" y="467"/>
                  <a:pt x="1" y="915"/>
                  <a:pt x="271" y="1179"/>
                </a:cubicBezTo>
                <a:cubicBezTo>
                  <a:pt x="449" y="1271"/>
                  <a:pt x="627" y="1357"/>
                  <a:pt x="805" y="1357"/>
                </a:cubicBezTo>
                <a:cubicBezTo>
                  <a:pt x="983" y="1357"/>
                  <a:pt x="1069" y="1271"/>
                  <a:pt x="1247" y="1179"/>
                </a:cubicBezTo>
                <a:cubicBezTo>
                  <a:pt x="1517" y="915"/>
                  <a:pt x="1517" y="467"/>
                  <a:pt x="1247" y="203"/>
                </a:cubicBezTo>
                <a:cubicBezTo>
                  <a:pt x="1115" y="68"/>
                  <a:pt x="937"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p:nvPr/>
        </p:nvSpPr>
        <p:spPr>
          <a:xfrm rot="10800000">
            <a:off x="7158106" y="4626306"/>
            <a:ext cx="144684" cy="130213"/>
          </a:xfrm>
          <a:custGeom>
            <a:avLst/>
            <a:gdLst/>
            <a:ahLst/>
            <a:cxnLst/>
            <a:rect l="l" t="t" r="r" b="b"/>
            <a:pathLst>
              <a:path w="1510" h="1359" extrusionOk="0">
                <a:moveTo>
                  <a:pt x="798" y="376"/>
                </a:moveTo>
                <a:cubicBezTo>
                  <a:pt x="890" y="376"/>
                  <a:pt x="976" y="376"/>
                  <a:pt x="976" y="468"/>
                </a:cubicBezTo>
                <a:cubicBezTo>
                  <a:pt x="1154" y="554"/>
                  <a:pt x="1154" y="732"/>
                  <a:pt x="976" y="910"/>
                </a:cubicBezTo>
                <a:cubicBezTo>
                  <a:pt x="933" y="956"/>
                  <a:pt x="867" y="979"/>
                  <a:pt x="790" y="979"/>
                </a:cubicBezTo>
                <a:cubicBezTo>
                  <a:pt x="712" y="979"/>
                  <a:pt x="623" y="956"/>
                  <a:pt x="534" y="910"/>
                </a:cubicBezTo>
                <a:cubicBezTo>
                  <a:pt x="442" y="732"/>
                  <a:pt x="442" y="554"/>
                  <a:pt x="534" y="468"/>
                </a:cubicBezTo>
                <a:cubicBezTo>
                  <a:pt x="620" y="376"/>
                  <a:pt x="712" y="376"/>
                  <a:pt x="798" y="376"/>
                </a:cubicBezTo>
                <a:close/>
                <a:moveTo>
                  <a:pt x="755" y="0"/>
                </a:moveTo>
                <a:cubicBezTo>
                  <a:pt x="577" y="0"/>
                  <a:pt x="399" y="66"/>
                  <a:pt x="264" y="198"/>
                </a:cubicBezTo>
                <a:cubicBezTo>
                  <a:pt x="0" y="468"/>
                  <a:pt x="0" y="910"/>
                  <a:pt x="264" y="1180"/>
                </a:cubicBezTo>
                <a:cubicBezTo>
                  <a:pt x="442" y="1266"/>
                  <a:pt x="620" y="1358"/>
                  <a:pt x="798" y="1358"/>
                </a:cubicBezTo>
                <a:cubicBezTo>
                  <a:pt x="976" y="1358"/>
                  <a:pt x="1154" y="1266"/>
                  <a:pt x="1246" y="1180"/>
                </a:cubicBezTo>
                <a:cubicBezTo>
                  <a:pt x="1510" y="910"/>
                  <a:pt x="1510" y="468"/>
                  <a:pt x="1246" y="198"/>
                </a:cubicBezTo>
                <a:cubicBezTo>
                  <a:pt x="1111" y="66"/>
                  <a:pt x="933" y="0"/>
                  <a:pt x="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rot="10800000">
            <a:off x="7012752" y="4771658"/>
            <a:ext cx="136540" cy="130021"/>
          </a:xfrm>
          <a:custGeom>
            <a:avLst/>
            <a:gdLst/>
            <a:ahLst/>
            <a:cxnLst/>
            <a:rect l="l" t="t" r="r" b="b"/>
            <a:pathLst>
              <a:path w="1425" h="1357" extrusionOk="0">
                <a:moveTo>
                  <a:pt x="712" y="381"/>
                </a:moveTo>
                <a:cubicBezTo>
                  <a:pt x="798" y="381"/>
                  <a:pt x="890" y="381"/>
                  <a:pt x="890" y="467"/>
                </a:cubicBezTo>
                <a:cubicBezTo>
                  <a:pt x="1068" y="559"/>
                  <a:pt x="1068" y="737"/>
                  <a:pt x="890" y="915"/>
                </a:cubicBezTo>
                <a:cubicBezTo>
                  <a:pt x="844" y="958"/>
                  <a:pt x="776" y="979"/>
                  <a:pt x="698" y="979"/>
                </a:cubicBezTo>
                <a:cubicBezTo>
                  <a:pt x="620" y="979"/>
                  <a:pt x="531" y="958"/>
                  <a:pt x="442" y="915"/>
                </a:cubicBezTo>
                <a:cubicBezTo>
                  <a:pt x="356" y="737"/>
                  <a:pt x="356" y="559"/>
                  <a:pt x="442" y="467"/>
                </a:cubicBezTo>
                <a:cubicBezTo>
                  <a:pt x="534" y="381"/>
                  <a:pt x="620" y="381"/>
                  <a:pt x="712" y="381"/>
                </a:cubicBezTo>
                <a:close/>
                <a:moveTo>
                  <a:pt x="677" y="0"/>
                </a:moveTo>
                <a:cubicBezTo>
                  <a:pt x="509" y="0"/>
                  <a:pt x="353" y="68"/>
                  <a:pt x="264" y="203"/>
                </a:cubicBezTo>
                <a:cubicBezTo>
                  <a:pt x="0" y="467"/>
                  <a:pt x="0" y="915"/>
                  <a:pt x="264" y="1179"/>
                </a:cubicBezTo>
                <a:cubicBezTo>
                  <a:pt x="356" y="1271"/>
                  <a:pt x="534" y="1357"/>
                  <a:pt x="712" y="1357"/>
                </a:cubicBezTo>
                <a:cubicBezTo>
                  <a:pt x="890" y="1357"/>
                  <a:pt x="1068" y="1271"/>
                  <a:pt x="1154" y="1179"/>
                </a:cubicBezTo>
                <a:cubicBezTo>
                  <a:pt x="1424" y="915"/>
                  <a:pt x="1424" y="467"/>
                  <a:pt x="1154" y="203"/>
                </a:cubicBezTo>
                <a:cubicBezTo>
                  <a:pt x="1022" y="68"/>
                  <a:pt x="844" y="0"/>
                  <a:pt x="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0"/>
          <p:cNvSpPr/>
          <p:nvPr/>
        </p:nvSpPr>
        <p:spPr>
          <a:xfrm rot="10800000">
            <a:off x="7294550" y="5189128"/>
            <a:ext cx="144684" cy="145447"/>
          </a:xfrm>
          <a:custGeom>
            <a:avLst/>
            <a:gdLst/>
            <a:ahLst/>
            <a:cxnLst/>
            <a:rect l="l" t="t" r="r" b="b"/>
            <a:pathLst>
              <a:path w="1510" h="1518" extrusionOk="0">
                <a:moveTo>
                  <a:pt x="798" y="1"/>
                </a:moveTo>
                <a:cubicBezTo>
                  <a:pt x="356" y="1"/>
                  <a:pt x="0" y="357"/>
                  <a:pt x="0" y="713"/>
                </a:cubicBezTo>
                <a:cubicBezTo>
                  <a:pt x="0" y="1161"/>
                  <a:pt x="356" y="1517"/>
                  <a:pt x="798" y="1517"/>
                </a:cubicBezTo>
                <a:cubicBezTo>
                  <a:pt x="1154" y="1517"/>
                  <a:pt x="1510" y="1161"/>
                  <a:pt x="1510" y="713"/>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0"/>
          <p:cNvSpPr/>
          <p:nvPr/>
        </p:nvSpPr>
        <p:spPr>
          <a:xfrm rot="10800000">
            <a:off x="7524415" y="4967410"/>
            <a:ext cx="136540" cy="136536"/>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rot="10800000">
            <a:off x="7746135" y="4745692"/>
            <a:ext cx="136540" cy="136536"/>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0"/>
          <p:cNvSpPr txBox="1">
            <a:spLocks noGrp="1"/>
          </p:cNvSpPr>
          <p:nvPr>
            <p:ph type="subTitle" idx="1"/>
          </p:nvPr>
        </p:nvSpPr>
        <p:spPr>
          <a:xfrm>
            <a:off x="710050" y="2407225"/>
            <a:ext cx="3250800" cy="135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0" name="Google Shape;530;p30"/>
          <p:cNvSpPr txBox="1">
            <a:spLocks noGrp="1"/>
          </p:cNvSpPr>
          <p:nvPr>
            <p:ph type="title"/>
          </p:nvPr>
        </p:nvSpPr>
        <p:spPr>
          <a:xfrm>
            <a:off x="710575" y="1770775"/>
            <a:ext cx="3710400" cy="63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200"/>
              <a:buNone/>
              <a:defRPr sz="3700">
                <a:highlight>
                  <a:schemeClr val="accent4"/>
                </a:highlight>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531" name="Google Shape;531;p30"/>
          <p:cNvSpPr txBox="1"/>
          <p:nvPr/>
        </p:nvSpPr>
        <p:spPr>
          <a:xfrm>
            <a:off x="480163" y="1582550"/>
            <a:ext cx="3869700" cy="11145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2200" b="1">
              <a:solidFill>
                <a:srgbClr val="FFFFFF"/>
              </a:solidFill>
              <a:highlight>
                <a:srgbClr val="FF4081"/>
              </a:highlight>
              <a:latin typeface="Ubuntu"/>
              <a:ea typeface="Ubuntu"/>
              <a:cs typeface="Ubuntu"/>
              <a:sym typeface="Ubuntu"/>
            </a:endParaRPr>
          </a:p>
        </p:txBody>
      </p:sp>
      <p:sp>
        <p:nvSpPr>
          <p:cNvPr id="532" name="Google Shape;532;p30"/>
          <p:cNvSpPr txBox="1"/>
          <p:nvPr/>
        </p:nvSpPr>
        <p:spPr>
          <a:xfrm>
            <a:off x="480175" y="2580075"/>
            <a:ext cx="2661300" cy="5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FFFFFF"/>
              </a:solidFill>
              <a:latin typeface="Ubuntu Light"/>
              <a:ea typeface="Ubuntu Light"/>
              <a:cs typeface="Ubuntu Light"/>
              <a:sym typeface="Ubuntu Light"/>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grpSp>
        <p:nvGrpSpPr>
          <p:cNvPr id="56" name="Google Shape;56;p3"/>
          <p:cNvGrpSpPr/>
          <p:nvPr/>
        </p:nvGrpSpPr>
        <p:grpSpPr>
          <a:xfrm>
            <a:off x="75401" y="-60648"/>
            <a:ext cx="9144021" cy="5264777"/>
            <a:chOff x="808900" y="238125"/>
            <a:chExt cx="2732250" cy="1573125"/>
          </a:xfrm>
        </p:grpSpPr>
        <p:sp>
          <p:nvSpPr>
            <p:cNvPr id="57" name="Google Shape;57;p3"/>
            <p:cNvSpPr/>
            <p:nvPr/>
          </p:nvSpPr>
          <p:spPr>
            <a:xfrm>
              <a:off x="877975" y="405600"/>
              <a:ext cx="502850" cy="464425"/>
            </a:xfrm>
            <a:custGeom>
              <a:avLst/>
              <a:gdLst/>
              <a:ahLst/>
              <a:cxnLst/>
              <a:rect l="l" t="t" r="r" b="b"/>
              <a:pathLst>
                <a:path w="20114" h="18577" extrusionOk="0">
                  <a:moveTo>
                    <a:pt x="19890" y="1"/>
                  </a:moveTo>
                  <a:cubicBezTo>
                    <a:pt x="19845" y="1"/>
                    <a:pt x="19801" y="22"/>
                    <a:pt x="19758" y="65"/>
                  </a:cubicBezTo>
                  <a:lnTo>
                    <a:pt x="1958" y="17864"/>
                  </a:lnTo>
                  <a:cubicBezTo>
                    <a:pt x="1780" y="18089"/>
                    <a:pt x="1535" y="18201"/>
                    <a:pt x="1289" y="18201"/>
                  </a:cubicBezTo>
                  <a:cubicBezTo>
                    <a:pt x="1044" y="18201"/>
                    <a:pt x="798" y="18089"/>
                    <a:pt x="620" y="17864"/>
                  </a:cubicBezTo>
                  <a:cubicBezTo>
                    <a:pt x="264" y="17508"/>
                    <a:pt x="264" y="16974"/>
                    <a:pt x="620" y="16533"/>
                  </a:cubicBezTo>
                  <a:lnTo>
                    <a:pt x="7832" y="9321"/>
                  </a:lnTo>
                  <a:cubicBezTo>
                    <a:pt x="7918" y="9321"/>
                    <a:pt x="7918" y="9143"/>
                    <a:pt x="7832" y="9143"/>
                  </a:cubicBezTo>
                  <a:cubicBezTo>
                    <a:pt x="7786" y="9100"/>
                    <a:pt x="7741" y="9078"/>
                    <a:pt x="7697" y="9078"/>
                  </a:cubicBezTo>
                  <a:cubicBezTo>
                    <a:pt x="7652" y="9078"/>
                    <a:pt x="7608" y="9100"/>
                    <a:pt x="7562" y="9143"/>
                  </a:cubicBezTo>
                  <a:lnTo>
                    <a:pt x="356" y="16355"/>
                  </a:lnTo>
                  <a:cubicBezTo>
                    <a:pt x="86" y="16533"/>
                    <a:pt x="0" y="16889"/>
                    <a:pt x="0" y="17245"/>
                  </a:cubicBezTo>
                  <a:cubicBezTo>
                    <a:pt x="0" y="17601"/>
                    <a:pt x="86" y="17957"/>
                    <a:pt x="356" y="18135"/>
                  </a:cubicBezTo>
                  <a:cubicBezTo>
                    <a:pt x="620" y="18398"/>
                    <a:pt x="976" y="18576"/>
                    <a:pt x="1332" y="18576"/>
                  </a:cubicBezTo>
                  <a:cubicBezTo>
                    <a:pt x="1602" y="18576"/>
                    <a:pt x="1958" y="18398"/>
                    <a:pt x="2222" y="18135"/>
                  </a:cubicBezTo>
                  <a:lnTo>
                    <a:pt x="20021" y="335"/>
                  </a:lnTo>
                  <a:cubicBezTo>
                    <a:pt x="20114" y="243"/>
                    <a:pt x="20114" y="157"/>
                    <a:pt x="20021" y="65"/>
                  </a:cubicBezTo>
                  <a:cubicBezTo>
                    <a:pt x="19979" y="22"/>
                    <a:pt x="19934" y="1"/>
                    <a:pt x="19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494200" y="1188250"/>
              <a:ext cx="574050" cy="576200"/>
            </a:xfrm>
            <a:custGeom>
              <a:avLst/>
              <a:gdLst/>
              <a:ahLst/>
              <a:cxnLst/>
              <a:rect l="l" t="t" r="r" b="b"/>
              <a:pathLst>
                <a:path w="22962" h="23048" extrusionOk="0">
                  <a:moveTo>
                    <a:pt x="11484" y="356"/>
                  </a:moveTo>
                  <a:cubicBezTo>
                    <a:pt x="17622" y="356"/>
                    <a:pt x="22605" y="5340"/>
                    <a:pt x="22605" y="11478"/>
                  </a:cubicBezTo>
                  <a:cubicBezTo>
                    <a:pt x="22605" y="17622"/>
                    <a:pt x="17622" y="22691"/>
                    <a:pt x="11484" y="22691"/>
                  </a:cubicBezTo>
                  <a:cubicBezTo>
                    <a:pt x="5340" y="22691"/>
                    <a:pt x="356" y="17622"/>
                    <a:pt x="356" y="11478"/>
                  </a:cubicBezTo>
                  <a:cubicBezTo>
                    <a:pt x="356" y="5340"/>
                    <a:pt x="5340" y="356"/>
                    <a:pt x="11484" y="356"/>
                  </a:cubicBezTo>
                  <a:close/>
                  <a:moveTo>
                    <a:pt x="11484" y="1"/>
                  </a:moveTo>
                  <a:cubicBezTo>
                    <a:pt x="5162" y="1"/>
                    <a:pt x="0" y="5162"/>
                    <a:pt x="0" y="11478"/>
                  </a:cubicBezTo>
                  <a:cubicBezTo>
                    <a:pt x="0" y="17885"/>
                    <a:pt x="5162" y="23047"/>
                    <a:pt x="11484" y="23047"/>
                  </a:cubicBezTo>
                  <a:cubicBezTo>
                    <a:pt x="17800" y="23047"/>
                    <a:pt x="22961" y="17885"/>
                    <a:pt x="22961" y="11478"/>
                  </a:cubicBezTo>
                  <a:cubicBezTo>
                    <a:pt x="22961" y="5162"/>
                    <a:pt x="17800" y="1"/>
                    <a:pt x="11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545450" y="1241650"/>
              <a:ext cx="471725" cy="469400"/>
            </a:xfrm>
            <a:custGeom>
              <a:avLst/>
              <a:gdLst/>
              <a:ahLst/>
              <a:cxnLst/>
              <a:rect l="l" t="t" r="r" b="b"/>
              <a:pathLst>
                <a:path w="18869" h="18776" extrusionOk="0">
                  <a:moveTo>
                    <a:pt x="9434" y="356"/>
                  </a:moveTo>
                  <a:cubicBezTo>
                    <a:pt x="14418" y="356"/>
                    <a:pt x="18512" y="4358"/>
                    <a:pt x="18512" y="9342"/>
                  </a:cubicBezTo>
                  <a:cubicBezTo>
                    <a:pt x="18512" y="14325"/>
                    <a:pt x="14418" y="18419"/>
                    <a:pt x="9434" y="18419"/>
                  </a:cubicBezTo>
                  <a:cubicBezTo>
                    <a:pt x="4450" y="18419"/>
                    <a:pt x="357" y="14325"/>
                    <a:pt x="357" y="9342"/>
                  </a:cubicBezTo>
                  <a:cubicBezTo>
                    <a:pt x="357" y="4358"/>
                    <a:pt x="4450" y="356"/>
                    <a:pt x="9434" y="356"/>
                  </a:cubicBezTo>
                  <a:close/>
                  <a:moveTo>
                    <a:pt x="9434" y="0"/>
                  </a:moveTo>
                  <a:cubicBezTo>
                    <a:pt x="4272" y="0"/>
                    <a:pt x="1" y="4180"/>
                    <a:pt x="1" y="9342"/>
                  </a:cubicBezTo>
                  <a:cubicBezTo>
                    <a:pt x="1" y="14596"/>
                    <a:pt x="4272" y="18775"/>
                    <a:pt x="9434" y="18775"/>
                  </a:cubicBezTo>
                  <a:cubicBezTo>
                    <a:pt x="14596" y="18775"/>
                    <a:pt x="18868" y="14596"/>
                    <a:pt x="18868" y="9342"/>
                  </a:cubicBezTo>
                  <a:cubicBezTo>
                    <a:pt x="18868" y="4180"/>
                    <a:pt x="14596" y="0"/>
                    <a:pt x="9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98850" y="1292725"/>
              <a:ext cx="364925" cy="364925"/>
            </a:xfrm>
            <a:custGeom>
              <a:avLst/>
              <a:gdLst/>
              <a:ahLst/>
              <a:cxnLst/>
              <a:rect l="l" t="t" r="r" b="b"/>
              <a:pathLst>
                <a:path w="14597" h="14597" extrusionOk="0">
                  <a:moveTo>
                    <a:pt x="7298" y="357"/>
                  </a:moveTo>
                  <a:cubicBezTo>
                    <a:pt x="11122" y="357"/>
                    <a:pt x="14240" y="3475"/>
                    <a:pt x="14240" y="7299"/>
                  </a:cubicBezTo>
                  <a:cubicBezTo>
                    <a:pt x="14240" y="11129"/>
                    <a:pt x="11122" y="14240"/>
                    <a:pt x="7298" y="14240"/>
                  </a:cubicBezTo>
                  <a:cubicBezTo>
                    <a:pt x="3468" y="14240"/>
                    <a:pt x="357" y="11129"/>
                    <a:pt x="357" y="7299"/>
                  </a:cubicBezTo>
                  <a:cubicBezTo>
                    <a:pt x="357" y="3475"/>
                    <a:pt x="3468" y="357"/>
                    <a:pt x="7298" y="357"/>
                  </a:cubicBezTo>
                  <a:close/>
                  <a:moveTo>
                    <a:pt x="7298" y="1"/>
                  </a:moveTo>
                  <a:cubicBezTo>
                    <a:pt x="3290" y="1"/>
                    <a:pt x="1" y="3297"/>
                    <a:pt x="1" y="7299"/>
                  </a:cubicBezTo>
                  <a:cubicBezTo>
                    <a:pt x="1" y="11393"/>
                    <a:pt x="3290" y="14596"/>
                    <a:pt x="7298" y="14596"/>
                  </a:cubicBezTo>
                  <a:cubicBezTo>
                    <a:pt x="11300" y="14596"/>
                    <a:pt x="14596" y="11393"/>
                    <a:pt x="14596" y="7299"/>
                  </a:cubicBezTo>
                  <a:cubicBezTo>
                    <a:pt x="14596" y="3297"/>
                    <a:pt x="11300" y="1"/>
                    <a:pt x="7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649925" y="1346125"/>
              <a:ext cx="260450" cy="260450"/>
            </a:xfrm>
            <a:custGeom>
              <a:avLst/>
              <a:gdLst/>
              <a:ahLst/>
              <a:cxnLst/>
              <a:rect l="l" t="t" r="r" b="b"/>
              <a:pathLst>
                <a:path w="10418" h="10418" extrusionOk="0">
                  <a:moveTo>
                    <a:pt x="5255" y="357"/>
                  </a:moveTo>
                  <a:cubicBezTo>
                    <a:pt x="7925" y="357"/>
                    <a:pt x="10061" y="2493"/>
                    <a:pt x="10061" y="5163"/>
                  </a:cubicBezTo>
                  <a:cubicBezTo>
                    <a:pt x="10061" y="7833"/>
                    <a:pt x="7925" y="10061"/>
                    <a:pt x="5255" y="10061"/>
                  </a:cubicBezTo>
                  <a:cubicBezTo>
                    <a:pt x="2585" y="10061"/>
                    <a:pt x="357" y="7833"/>
                    <a:pt x="357" y="5163"/>
                  </a:cubicBezTo>
                  <a:cubicBezTo>
                    <a:pt x="357" y="2493"/>
                    <a:pt x="2585" y="357"/>
                    <a:pt x="5255" y="357"/>
                  </a:cubicBezTo>
                  <a:close/>
                  <a:moveTo>
                    <a:pt x="5255" y="1"/>
                  </a:moveTo>
                  <a:cubicBezTo>
                    <a:pt x="2407" y="1"/>
                    <a:pt x="1" y="2315"/>
                    <a:pt x="1" y="5163"/>
                  </a:cubicBezTo>
                  <a:cubicBezTo>
                    <a:pt x="1" y="8103"/>
                    <a:pt x="2407" y="10417"/>
                    <a:pt x="5255" y="10417"/>
                  </a:cubicBezTo>
                  <a:cubicBezTo>
                    <a:pt x="8103" y="10417"/>
                    <a:pt x="10417" y="8103"/>
                    <a:pt x="10417" y="5163"/>
                  </a:cubicBezTo>
                  <a:cubicBezTo>
                    <a:pt x="10417" y="2315"/>
                    <a:pt x="8103" y="1"/>
                    <a:pt x="5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703325" y="1397400"/>
              <a:ext cx="155775" cy="155775"/>
            </a:xfrm>
            <a:custGeom>
              <a:avLst/>
              <a:gdLst/>
              <a:ahLst/>
              <a:cxnLst/>
              <a:rect l="l" t="t" r="r" b="b"/>
              <a:pathLst>
                <a:path w="6231" h="6231" extrusionOk="0">
                  <a:moveTo>
                    <a:pt x="3119" y="356"/>
                  </a:moveTo>
                  <a:cubicBezTo>
                    <a:pt x="4629" y="356"/>
                    <a:pt x="5875" y="1602"/>
                    <a:pt x="5875" y="3112"/>
                  </a:cubicBezTo>
                  <a:cubicBezTo>
                    <a:pt x="5875" y="4628"/>
                    <a:pt x="4629" y="5874"/>
                    <a:pt x="3119" y="5874"/>
                  </a:cubicBezTo>
                  <a:cubicBezTo>
                    <a:pt x="1603" y="5874"/>
                    <a:pt x="357" y="4628"/>
                    <a:pt x="357" y="3112"/>
                  </a:cubicBezTo>
                  <a:cubicBezTo>
                    <a:pt x="357" y="1602"/>
                    <a:pt x="1603" y="356"/>
                    <a:pt x="3119" y="356"/>
                  </a:cubicBezTo>
                  <a:close/>
                  <a:moveTo>
                    <a:pt x="3119" y="0"/>
                  </a:moveTo>
                  <a:cubicBezTo>
                    <a:pt x="1425" y="0"/>
                    <a:pt x="1" y="1424"/>
                    <a:pt x="1" y="3112"/>
                  </a:cubicBezTo>
                  <a:cubicBezTo>
                    <a:pt x="1" y="4892"/>
                    <a:pt x="1425" y="6230"/>
                    <a:pt x="3119" y="6230"/>
                  </a:cubicBezTo>
                  <a:cubicBezTo>
                    <a:pt x="4807" y="6230"/>
                    <a:pt x="6231" y="4892"/>
                    <a:pt x="6231" y="3112"/>
                  </a:cubicBezTo>
                  <a:cubicBezTo>
                    <a:pt x="6231" y="1424"/>
                    <a:pt x="4807" y="0"/>
                    <a:pt x="3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418550" y="340450"/>
              <a:ext cx="80125" cy="80125"/>
            </a:xfrm>
            <a:custGeom>
              <a:avLst/>
              <a:gdLst/>
              <a:ahLst/>
              <a:cxnLst/>
              <a:rect l="l" t="t" r="r" b="b"/>
              <a:pathLst>
                <a:path w="3205" h="3205" extrusionOk="0">
                  <a:moveTo>
                    <a:pt x="1602" y="1"/>
                  </a:moveTo>
                  <a:cubicBezTo>
                    <a:pt x="712" y="1"/>
                    <a:pt x="0" y="713"/>
                    <a:pt x="0" y="1603"/>
                  </a:cubicBezTo>
                  <a:cubicBezTo>
                    <a:pt x="0" y="2493"/>
                    <a:pt x="712" y="3205"/>
                    <a:pt x="1602" y="3205"/>
                  </a:cubicBezTo>
                  <a:cubicBezTo>
                    <a:pt x="2492" y="3205"/>
                    <a:pt x="3204" y="2493"/>
                    <a:pt x="3204" y="1603"/>
                  </a:cubicBezTo>
                  <a:cubicBezTo>
                    <a:pt x="3204" y="713"/>
                    <a:pt x="2492" y="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507550" y="295950"/>
              <a:ext cx="35625" cy="35625"/>
            </a:xfrm>
            <a:custGeom>
              <a:avLst/>
              <a:gdLst/>
              <a:ahLst/>
              <a:cxnLst/>
              <a:rect l="l" t="t" r="r" b="b"/>
              <a:pathLst>
                <a:path w="1425" h="1425" extrusionOk="0">
                  <a:moveTo>
                    <a:pt x="712" y="1"/>
                  </a:moveTo>
                  <a:cubicBezTo>
                    <a:pt x="271" y="1"/>
                    <a:pt x="0" y="271"/>
                    <a:pt x="0" y="713"/>
                  </a:cubicBezTo>
                  <a:cubicBezTo>
                    <a:pt x="0" y="1069"/>
                    <a:pt x="271" y="1425"/>
                    <a:pt x="712" y="1425"/>
                  </a:cubicBezTo>
                  <a:cubicBezTo>
                    <a:pt x="1068" y="1425"/>
                    <a:pt x="1424" y="1069"/>
                    <a:pt x="1424" y="713"/>
                  </a:cubicBezTo>
                  <a:cubicBezTo>
                    <a:pt x="1424" y="271"/>
                    <a:pt x="1068"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998125" y="302725"/>
              <a:ext cx="35625" cy="37750"/>
            </a:xfrm>
            <a:custGeom>
              <a:avLst/>
              <a:gdLst/>
              <a:ahLst/>
              <a:cxnLst/>
              <a:rect l="l" t="t" r="r" b="b"/>
              <a:pathLst>
                <a:path w="1425" h="1510" extrusionOk="0">
                  <a:moveTo>
                    <a:pt x="712" y="0"/>
                  </a:moveTo>
                  <a:cubicBezTo>
                    <a:pt x="264" y="0"/>
                    <a:pt x="0" y="356"/>
                    <a:pt x="0" y="798"/>
                  </a:cubicBezTo>
                  <a:cubicBezTo>
                    <a:pt x="0" y="1154"/>
                    <a:pt x="264" y="1510"/>
                    <a:pt x="712" y="1510"/>
                  </a:cubicBezTo>
                  <a:cubicBezTo>
                    <a:pt x="1068" y="1510"/>
                    <a:pt x="1424" y="1154"/>
                    <a:pt x="1424" y="798"/>
                  </a:cubicBezTo>
                  <a:cubicBezTo>
                    <a:pt x="1424" y="356"/>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937950" y="362700"/>
              <a:ext cx="37950" cy="35625"/>
            </a:xfrm>
            <a:custGeom>
              <a:avLst/>
              <a:gdLst/>
              <a:ahLst/>
              <a:cxnLst/>
              <a:rect l="l" t="t" r="r" b="b"/>
              <a:pathLst>
                <a:path w="1518" h="1425" extrusionOk="0">
                  <a:moveTo>
                    <a:pt x="713" y="1"/>
                  </a:moveTo>
                  <a:cubicBezTo>
                    <a:pt x="357" y="1"/>
                    <a:pt x="1" y="271"/>
                    <a:pt x="1" y="713"/>
                  </a:cubicBezTo>
                  <a:cubicBezTo>
                    <a:pt x="1" y="1161"/>
                    <a:pt x="357" y="1425"/>
                    <a:pt x="713" y="1425"/>
                  </a:cubicBezTo>
                  <a:cubicBezTo>
                    <a:pt x="1161" y="1425"/>
                    <a:pt x="1517" y="1161"/>
                    <a:pt x="1517" y="713"/>
                  </a:cubicBezTo>
                  <a:cubicBezTo>
                    <a:pt x="1517" y="271"/>
                    <a:pt x="1161"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0100" y="420550"/>
              <a:ext cx="35625" cy="37950"/>
            </a:xfrm>
            <a:custGeom>
              <a:avLst/>
              <a:gdLst/>
              <a:ahLst/>
              <a:cxnLst/>
              <a:rect l="l" t="t" r="r" b="b"/>
              <a:pathLst>
                <a:path w="1425" h="1518" extrusionOk="0">
                  <a:moveTo>
                    <a:pt x="713" y="1"/>
                  </a:moveTo>
                  <a:cubicBezTo>
                    <a:pt x="357" y="1"/>
                    <a:pt x="1" y="357"/>
                    <a:pt x="1" y="713"/>
                  </a:cubicBezTo>
                  <a:cubicBezTo>
                    <a:pt x="1" y="1161"/>
                    <a:pt x="357" y="1517"/>
                    <a:pt x="713" y="1517"/>
                  </a:cubicBezTo>
                  <a:cubicBezTo>
                    <a:pt x="1161" y="1517"/>
                    <a:pt x="1425" y="1161"/>
                    <a:pt x="1425" y="713"/>
                  </a:cubicBezTo>
                  <a:cubicBezTo>
                    <a:pt x="1425" y="357"/>
                    <a:pt x="1161"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08900" y="421125"/>
              <a:ext cx="324875" cy="324300"/>
            </a:xfrm>
            <a:custGeom>
              <a:avLst/>
              <a:gdLst/>
              <a:ahLst/>
              <a:cxnLst/>
              <a:rect l="l" t="t" r="r" b="b"/>
              <a:pathLst>
                <a:path w="12995" h="12972" extrusionOk="0">
                  <a:moveTo>
                    <a:pt x="12774" y="1"/>
                  </a:moveTo>
                  <a:cubicBezTo>
                    <a:pt x="12729" y="1"/>
                    <a:pt x="12685" y="24"/>
                    <a:pt x="12639" y="70"/>
                  </a:cubicBezTo>
                  <a:lnTo>
                    <a:pt x="94" y="12615"/>
                  </a:lnTo>
                  <a:cubicBezTo>
                    <a:pt x="1" y="12708"/>
                    <a:pt x="1" y="12886"/>
                    <a:pt x="94" y="12886"/>
                  </a:cubicBezTo>
                  <a:cubicBezTo>
                    <a:pt x="94" y="12971"/>
                    <a:pt x="179" y="12971"/>
                    <a:pt x="179" y="12971"/>
                  </a:cubicBezTo>
                  <a:cubicBezTo>
                    <a:pt x="272" y="12971"/>
                    <a:pt x="272" y="12971"/>
                    <a:pt x="357" y="12886"/>
                  </a:cubicBezTo>
                  <a:lnTo>
                    <a:pt x="12909" y="334"/>
                  </a:lnTo>
                  <a:cubicBezTo>
                    <a:pt x="12995" y="248"/>
                    <a:pt x="12995" y="156"/>
                    <a:pt x="12909" y="70"/>
                  </a:cubicBezTo>
                  <a:cubicBezTo>
                    <a:pt x="12863" y="24"/>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966975" y="312150"/>
              <a:ext cx="324850" cy="322025"/>
            </a:xfrm>
            <a:custGeom>
              <a:avLst/>
              <a:gdLst/>
              <a:ahLst/>
              <a:cxnLst/>
              <a:rect l="l" t="t" r="r" b="b"/>
              <a:pathLst>
                <a:path w="12994" h="12881" extrusionOk="0">
                  <a:moveTo>
                    <a:pt x="12770" y="1"/>
                  </a:moveTo>
                  <a:cubicBezTo>
                    <a:pt x="12725" y="1"/>
                    <a:pt x="12681" y="22"/>
                    <a:pt x="12638" y="65"/>
                  </a:cubicBezTo>
                  <a:lnTo>
                    <a:pt x="86" y="12617"/>
                  </a:lnTo>
                  <a:cubicBezTo>
                    <a:pt x="0" y="12703"/>
                    <a:pt x="0" y="12795"/>
                    <a:pt x="86" y="12881"/>
                  </a:cubicBezTo>
                  <a:lnTo>
                    <a:pt x="356" y="12881"/>
                  </a:lnTo>
                  <a:lnTo>
                    <a:pt x="12901" y="243"/>
                  </a:lnTo>
                  <a:cubicBezTo>
                    <a:pt x="12994" y="243"/>
                    <a:pt x="12994" y="65"/>
                    <a:pt x="12901" y="65"/>
                  </a:cubicBezTo>
                  <a:cubicBezTo>
                    <a:pt x="12859" y="22"/>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623225" y="238125"/>
              <a:ext cx="1917925" cy="1573125"/>
            </a:xfrm>
            <a:custGeom>
              <a:avLst/>
              <a:gdLst/>
              <a:ahLst/>
              <a:cxnLst/>
              <a:rect l="l" t="t" r="r" b="b"/>
              <a:pathLst>
                <a:path w="76717" h="62925" extrusionOk="0">
                  <a:moveTo>
                    <a:pt x="16291" y="0"/>
                  </a:moveTo>
                  <a:cubicBezTo>
                    <a:pt x="6501" y="7034"/>
                    <a:pt x="1" y="18333"/>
                    <a:pt x="1" y="31327"/>
                  </a:cubicBezTo>
                  <a:cubicBezTo>
                    <a:pt x="1" y="44413"/>
                    <a:pt x="6679" y="55983"/>
                    <a:pt x="16732" y="62925"/>
                  </a:cubicBezTo>
                  <a:lnTo>
                    <a:pt x="76717" y="62925"/>
                  </a:lnTo>
                  <a:lnTo>
                    <a:pt x="767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069325" y="707675"/>
              <a:ext cx="202400" cy="202400"/>
            </a:xfrm>
            <a:custGeom>
              <a:avLst/>
              <a:gdLst/>
              <a:ahLst/>
              <a:cxnLst/>
              <a:rect l="l" t="t" r="r" b="b"/>
              <a:pathLst>
                <a:path w="8096" h="8096" extrusionOk="0">
                  <a:moveTo>
                    <a:pt x="7476" y="0"/>
                  </a:moveTo>
                  <a:cubicBezTo>
                    <a:pt x="7383" y="0"/>
                    <a:pt x="7205" y="85"/>
                    <a:pt x="7120" y="178"/>
                  </a:cubicBezTo>
                  <a:cubicBezTo>
                    <a:pt x="7027" y="263"/>
                    <a:pt x="7027" y="356"/>
                    <a:pt x="7120" y="441"/>
                  </a:cubicBezTo>
                  <a:cubicBezTo>
                    <a:pt x="7120" y="488"/>
                    <a:pt x="7164" y="511"/>
                    <a:pt x="7209" y="511"/>
                  </a:cubicBezTo>
                  <a:cubicBezTo>
                    <a:pt x="7253" y="511"/>
                    <a:pt x="7298" y="488"/>
                    <a:pt x="7298" y="441"/>
                  </a:cubicBezTo>
                  <a:cubicBezTo>
                    <a:pt x="7341" y="399"/>
                    <a:pt x="7407" y="377"/>
                    <a:pt x="7473" y="377"/>
                  </a:cubicBezTo>
                  <a:cubicBezTo>
                    <a:pt x="7540" y="377"/>
                    <a:pt x="7608" y="399"/>
                    <a:pt x="7654" y="441"/>
                  </a:cubicBezTo>
                  <a:cubicBezTo>
                    <a:pt x="7739" y="441"/>
                    <a:pt x="7739" y="534"/>
                    <a:pt x="7739" y="619"/>
                  </a:cubicBezTo>
                  <a:cubicBezTo>
                    <a:pt x="7739" y="712"/>
                    <a:pt x="7739" y="712"/>
                    <a:pt x="7654" y="797"/>
                  </a:cubicBezTo>
                  <a:lnTo>
                    <a:pt x="798" y="7654"/>
                  </a:lnTo>
                  <a:cubicBezTo>
                    <a:pt x="755" y="7697"/>
                    <a:pt x="710" y="7718"/>
                    <a:pt x="654" y="7718"/>
                  </a:cubicBezTo>
                  <a:cubicBezTo>
                    <a:pt x="598" y="7718"/>
                    <a:pt x="531" y="7697"/>
                    <a:pt x="442" y="7654"/>
                  </a:cubicBezTo>
                  <a:cubicBezTo>
                    <a:pt x="356" y="7561"/>
                    <a:pt x="356" y="7383"/>
                    <a:pt x="442" y="7298"/>
                  </a:cubicBezTo>
                  <a:lnTo>
                    <a:pt x="3026" y="4806"/>
                  </a:lnTo>
                  <a:lnTo>
                    <a:pt x="3026" y="4535"/>
                  </a:lnTo>
                  <a:cubicBezTo>
                    <a:pt x="2980" y="4493"/>
                    <a:pt x="2935" y="4471"/>
                    <a:pt x="2891" y="4471"/>
                  </a:cubicBezTo>
                  <a:cubicBezTo>
                    <a:pt x="2846" y="4471"/>
                    <a:pt x="2802" y="4493"/>
                    <a:pt x="2756" y="4535"/>
                  </a:cubicBezTo>
                  <a:lnTo>
                    <a:pt x="264" y="7027"/>
                  </a:lnTo>
                  <a:cubicBezTo>
                    <a:pt x="0" y="7298"/>
                    <a:pt x="0" y="7654"/>
                    <a:pt x="264" y="7917"/>
                  </a:cubicBezTo>
                  <a:cubicBezTo>
                    <a:pt x="356" y="8010"/>
                    <a:pt x="534" y="8095"/>
                    <a:pt x="620" y="8095"/>
                  </a:cubicBezTo>
                  <a:cubicBezTo>
                    <a:pt x="798" y="8095"/>
                    <a:pt x="976" y="8010"/>
                    <a:pt x="1068" y="7917"/>
                  </a:cubicBezTo>
                  <a:lnTo>
                    <a:pt x="7917" y="1068"/>
                  </a:lnTo>
                  <a:cubicBezTo>
                    <a:pt x="8095" y="890"/>
                    <a:pt x="8095" y="797"/>
                    <a:pt x="8095" y="619"/>
                  </a:cubicBezTo>
                  <a:cubicBezTo>
                    <a:pt x="8095" y="441"/>
                    <a:pt x="8095" y="263"/>
                    <a:pt x="7917" y="178"/>
                  </a:cubicBezTo>
                  <a:cubicBezTo>
                    <a:pt x="7832" y="85"/>
                    <a:pt x="7654" y="0"/>
                    <a:pt x="7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285050" y="1403500"/>
              <a:ext cx="371675" cy="367625"/>
            </a:xfrm>
            <a:custGeom>
              <a:avLst/>
              <a:gdLst/>
              <a:ahLst/>
              <a:cxnLst/>
              <a:rect l="l" t="t" r="r" b="b"/>
              <a:pathLst>
                <a:path w="14867" h="14705" extrusionOk="0">
                  <a:moveTo>
                    <a:pt x="13985" y="0"/>
                  </a:moveTo>
                  <a:cubicBezTo>
                    <a:pt x="13774" y="0"/>
                    <a:pt x="13574" y="66"/>
                    <a:pt x="13443" y="198"/>
                  </a:cubicBezTo>
                  <a:lnTo>
                    <a:pt x="356" y="13284"/>
                  </a:lnTo>
                  <a:cubicBezTo>
                    <a:pt x="0" y="13640"/>
                    <a:pt x="0" y="14081"/>
                    <a:pt x="356" y="14437"/>
                  </a:cubicBezTo>
                  <a:cubicBezTo>
                    <a:pt x="534" y="14615"/>
                    <a:pt x="736" y="14704"/>
                    <a:pt x="937" y="14704"/>
                  </a:cubicBezTo>
                  <a:cubicBezTo>
                    <a:pt x="1138" y="14704"/>
                    <a:pt x="1339" y="14615"/>
                    <a:pt x="1517" y="14437"/>
                  </a:cubicBezTo>
                  <a:lnTo>
                    <a:pt x="14596" y="1358"/>
                  </a:lnTo>
                  <a:cubicBezTo>
                    <a:pt x="14866" y="1088"/>
                    <a:pt x="14866" y="554"/>
                    <a:pt x="14596" y="198"/>
                  </a:cubicBezTo>
                  <a:cubicBezTo>
                    <a:pt x="14418" y="66"/>
                    <a:pt x="14195" y="0"/>
                    <a:pt x="139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124850" y="1370700"/>
              <a:ext cx="80125" cy="80125"/>
            </a:xfrm>
            <a:custGeom>
              <a:avLst/>
              <a:gdLst/>
              <a:ahLst/>
              <a:cxnLst/>
              <a:rect l="l" t="t" r="r" b="b"/>
              <a:pathLst>
                <a:path w="3205" h="3205" extrusionOk="0">
                  <a:moveTo>
                    <a:pt x="1603" y="356"/>
                  </a:moveTo>
                  <a:cubicBezTo>
                    <a:pt x="2315" y="356"/>
                    <a:pt x="2848" y="976"/>
                    <a:pt x="2848" y="1602"/>
                  </a:cubicBezTo>
                  <a:cubicBezTo>
                    <a:pt x="2848" y="2314"/>
                    <a:pt x="2315" y="2848"/>
                    <a:pt x="1603" y="2848"/>
                  </a:cubicBezTo>
                  <a:cubicBezTo>
                    <a:pt x="983" y="2848"/>
                    <a:pt x="357" y="2314"/>
                    <a:pt x="357" y="1602"/>
                  </a:cubicBezTo>
                  <a:cubicBezTo>
                    <a:pt x="357" y="976"/>
                    <a:pt x="983" y="356"/>
                    <a:pt x="1603" y="356"/>
                  </a:cubicBezTo>
                  <a:close/>
                  <a:moveTo>
                    <a:pt x="1603" y="0"/>
                  </a:moveTo>
                  <a:cubicBezTo>
                    <a:pt x="713" y="0"/>
                    <a:pt x="1" y="798"/>
                    <a:pt x="1" y="1602"/>
                  </a:cubicBezTo>
                  <a:cubicBezTo>
                    <a:pt x="1" y="2492"/>
                    <a:pt x="713" y="3204"/>
                    <a:pt x="1603" y="3204"/>
                  </a:cubicBezTo>
                  <a:cubicBezTo>
                    <a:pt x="2493" y="3204"/>
                    <a:pt x="3204" y="2492"/>
                    <a:pt x="3204" y="1602"/>
                  </a:cubicBezTo>
                  <a:cubicBezTo>
                    <a:pt x="3204" y="798"/>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498650" y="1183800"/>
              <a:ext cx="37925" cy="35625"/>
            </a:xfrm>
            <a:custGeom>
              <a:avLst/>
              <a:gdLst/>
              <a:ahLst/>
              <a:cxnLst/>
              <a:rect l="l" t="t" r="r" b="b"/>
              <a:pathLst>
                <a:path w="1517" h="1425" extrusionOk="0">
                  <a:moveTo>
                    <a:pt x="712" y="1"/>
                  </a:moveTo>
                  <a:cubicBezTo>
                    <a:pt x="356" y="1"/>
                    <a:pt x="0" y="356"/>
                    <a:pt x="0" y="712"/>
                  </a:cubicBezTo>
                  <a:cubicBezTo>
                    <a:pt x="0" y="1154"/>
                    <a:pt x="356" y="1424"/>
                    <a:pt x="712" y="1424"/>
                  </a:cubicBezTo>
                  <a:cubicBezTo>
                    <a:pt x="1161" y="1424"/>
                    <a:pt x="1517" y="1154"/>
                    <a:pt x="1517" y="712"/>
                  </a:cubicBezTo>
                  <a:cubicBezTo>
                    <a:pt x="1517" y="356"/>
                    <a:pt x="1161"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1440800" y="1241650"/>
              <a:ext cx="35625" cy="37750"/>
            </a:xfrm>
            <a:custGeom>
              <a:avLst/>
              <a:gdLst/>
              <a:ahLst/>
              <a:cxnLst/>
              <a:rect l="l" t="t" r="r" b="b"/>
              <a:pathLst>
                <a:path w="1425" h="1510" extrusionOk="0">
                  <a:moveTo>
                    <a:pt x="712" y="0"/>
                  </a:moveTo>
                  <a:cubicBezTo>
                    <a:pt x="271" y="0"/>
                    <a:pt x="0" y="356"/>
                    <a:pt x="0" y="712"/>
                  </a:cubicBezTo>
                  <a:cubicBezTo>
                    <a:pt x="0" y="1154"/>
                    <a:pt x="271" y="1510"/>
                    <a:pt x="712" y="1510"/>
                  </a:cubicBezTo>
                  <a:cubicBezTo>
                    <a:pt x="1068" y="1510"/>
                    <a:pt x="1424" y="1154"/>
                    <a:pt x="1424" y="712"/>
                  </a:cubicBezTo>
                  <a:cubicBezTo>
                    <a:pt x="1424" y="356"/>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380800" y="1301625"/>
              <a:ext cx="37775" cy="35625"/>
            </a:xfrm>
            <a:custGeom>
              <a:avLst/>
              <a:gdLst/>
              <a:ahLst/>
              <a:cxnLst/>
              <a:rect l="l" t="t" r="r" b="b"/>
              <a:pathLst>
                <a:path w="1511" h="1425" extrusionOk="0">
                  <a:moveTo>
                    <a:pt x="798" y="1"/>
                  </a:moveTo>
                  <a:cubicBezTo>
                    <a:pt x="357" y="1"/>
                    <a:pt x="1" y="271"/>
                    <a:pt x="1" y="713"/>
                  </a:cubicBezTo>
                  <a:cubicBezTo>
                    <a:pt x="1" y="1069"/>
                    <a:pt x="357" y="1425"/>
                    <a:pt x="798" y="1425"/>
                  </a:cubicBezTo>
                  <a:cubicBezTo>
                    <a:pt x="1154" y="1425"/>
                    <a:pt x="1510" y="1069"/>
                    <a:pt x="1510" y="713"/>
                  </a:cubicBezTo>
                  <a:cubicBezTo>
                    <a:pt x="1510" y="271"/>
                    <a:pt x="1154" y="1"/>
                    <a:pt x="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035850" y="1397925"/>
              <a:ext cx="324875" cy="324325"/>
            </a:xfrm>
            <a:custGeom>
              <a:avLst/>
              <a:gdLst/>
              <a:ahLst/>
              <a:cxnLst/>
              <a:rect l="l" t="t" r="r" b="b"/>
              <a:pathLst>
                <a:path w="12995" h="12973" extrusionOk="0">
                  <a:moveTo>
                    <a:pt x="12774" y="1"/>
                  </a:moveTo>
                  <a:cubicBezTo>
                    <a:pt x="12729" y="1"/>
                    <a:pt x="12685" y="22"/>
                    <a:pt x="12638" y="65"/>
                  </a:cubicBezTo>
                  <a:lnTo>
                    <a:pt x="93" y="12617"/>
                  </a:lnTo>
                  <a:cubicBezTo>
                    <a:pt x="1" y="12702"/>
                    <a:pt x="1" y="12795"/>
                    <a:pt x="93" y="12880"/>
                  </a:cubicBezTo>
                  <a:cubicBezTo>
                    <a:pt x="93" y="12880"/>
                    <a:pt x="93" y="12973"/>
                    <a:pt x="179" y="12973"/>
                  </a:cubicBezTo>
                  <a:lnTo>
                    <a:pt x="271" y="12880"/>
                  </a:lnTo>
                  <a:lnTo>
                    <a:pt x="12909" y="335"/>
                  </a:lnTo>
                  <a:cubicBezTo>
                    <a:pt x="12994" y="243"/>
                    <a:pt x="12994" y="65"/>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193925" y="1286675"/>
              <a:ext cx="322550" cy="324350"/>
            </a:xfrm>
            <a:custGeom>
              <a:avLst/>
              <a:gdLst/>
              <a:ahLst/>
              <a:cxnLst/>
              <a:rect l="l" t="t" r="r" b="b"/>
              <a:pathLst>
                <a:path w="12902" h="12974" extrusionOk="0">
                  <a:moveTo>
                    <a:pt x="12769" y="1"/>
                  </a:moveTo>
                  <a:cubicBezTo>
                    <a:pt x="12725" y="1"/>
                    <a:pt x="12680" y="22"/>
                    <a:pt x="12638" y="65"/>
                  </a:cubicBezTo>
                  <a:lnTo>
                    <a:pt x="0" y="12702"/>
                  </a:lnTo>
                  <a:lnTo>
                    <a:pt x="0" y="12973"/>
                  </a:lnTo>
                  <a:lnTo>
                    <a:pt x="263" y="12973"/>
                  </a:lnTo>
                  <a:lnTo>
                    <a:pt x="12901" y="335"/>
                  </a:lnTo>
                  <a:lnTo>
                    <a:pt x="12901" y="65"/>
                  </a:lnTo>
                  <a:cubicBezTo>
                    <a:pt x="12858" y="22"/>
                    <a:pt x="12814" y="1"/>
                    <a:pt x="12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77975" y="1101400"/>
              <a:ext cx="238000" cy="238175"/>
            </a:xfrm>
            <a:custGeom>
              <a:avLst/>
              <a:gdLst/>
              <a:ahLst/>
              <a:cxnLst/>
              <a:rect l="l" t="t" r="r" b="b"/>
              <a:pathLst>
                <a:path w="9520" h="9527" extrusionOk="0">
                  <a:moveTo>
                    <a:pt x="4806" y="0"/>
                  </a:moveTo>
                  <a:cubicBezTo>
                    <a:pt x="2136" y="0"/>
                    <a:pt x="0" y="2136"/>
                    <a:pt x="0" y="4720"/>
                  </a:cubicBezTo>
                  <a:cubicBezTo>
                    <a:pt x="0" y="7390"/>
                    <a:pt x="2136" y="9526"/>
                    <a:pt x="4806" y="9526"/>
                  </a:cubicBezTo>
                  <a:cubicBezTo>
                    <a:pt x="7384" y="9526"/>
                    <a:pt x="9520" y="7390"/>
                    <a:pt x="9520" y="4720"/>
                  </a:cubicBezTo>
                  <a:cubicBezTo>
                    <a:pt x="9520" y="4628"/>
                    <a:pt x="9434" y="4542"/>
                    <a:pt x="9342" y="4542"/>
                  </a:cubicBezTo>
                  <a:cubicBezTo>
                    <a:pt x="9256" y="4542"/>
                    <a:pt x="9164" y="4628"/>
                    <a:pt x="9164" y="4720"/>
                  </a:cubicBezTo>
                  <a:cubicBezTo>
                    <a:pt x="9164" y="7212"/>
                    <a:pt x="7206" y="9170"/>
                    <a:pt x="4806" y="9170"/>
                  </a:cubicBezTo>
                  <a:cubicBezTo>
                    <a:pt x="2314" y="9170"/>
                    <a:pt x="356" y="7212"/>
                    <a:pt x="356" y="4720"/>
                  </a:cubicBezTo>
                  <a:cubicBezTo>
                    <a:pt x="356" y="2314"/>
                    <a:pt x="2314" y="356"/>
                    <a:pt x="4806" y="356"/>
                  </a:cubicBezTo>
                  <a:cubicBezTo>
                    <a:pt x="4892" y="356"/>
                    <a:pt x="4984" y="271"/>
                    <a:pt x="4984" y="178"/>
                  </a:cubicBezTo>
                  <a:cubicBezTo>
                    <a:pt x="4984" y="0"/>
                    <a:pt x="4892" y="0"/>
                    <a:pt x="4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15700" y="1139300"/>
              <a:ext cx="162550" cy="162350"/>
            </a:xfrm>
            <a:custGeom>
              <a:avLst/>
              <a:gdLst/>
              <a:ahLst/>
              <a:cxnLst/>
              <a:rect l="l" t="t" r="r" b="b"/>
              <a:pathLst>
                <a:path w="6502" h="6494" extrusionOk="0">
                  <a:moveTo>
                    <a:pt x="3297" y="1781"/>
                  </a:moveTo>
                  <a:cubicBezTo>
                    <a:pt x="4095" y="1781"/>
                    <a:pt x="4721" y="2400"/>
                    <a:pt x="4721" y="3204"/>
                  </a:cubicBezTo>
                  <a:cubicBezTo>
                    <a:pt x="4721" y="4002"/>
                    <a:pt x="4095" y="4714"/>
                    <a:pt x="3297" y="4714"/>
                  </a:cubicBezTo>
                  <a:cubicBezTo>
                    <a:pt x="2493" y="4714"/>
                    <a:pt x="1781" y="4002"/>
                    <a:pt x="1781" y="3204"/>
                  </a:cubicBezTo>
                  <a:cubicBezTo>
                    <a:pt x="1781" y="2400"/>
                    <a:pt x="2493" y="1781"/>
                    <a:pt x="3297" y="1781"/>
                  </a:cubicBezTo>
                  <a:close/>
                  <a:moveTo>
                    <a:pt x="3297" y="1"/>
                  </a:moveTo>
                  <a:cubicBezTo>
                    <a:pt x="1517" y="1"/>
                    <a:pt x="1" y="1425"/>
                    <a:pt x="1" y="3204"/>
                  </a:cubicBezTo>
                  <a:cubicBezTo>
                    <a:pt x="1" y="4984"/>
                    <a:pt x="1517" y="6494"/>
                    <a:pt x="3297" y="6494"/>
                  </a:cubicBezTo>
                  <a:cubicBezTo>
                    <a:pt x="5077" y="6494"/>
                    <a:pt x="6501" y="4984"/>
                    <a:pt x="6501" y="3204"/>
                  </a:cubicBezTo>
                  <a:cubicBezTo>
                    <a:pt x="6501" y="1425"/>
                    <a:pt x="5077" y="1"/>
                    <a:pt x="3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518750" y="511875"/>
              <a:ext cx="95600" cy="95600"/>
            </a:xfrm>
            <a:custGeom>
              <a:avLst/>
              <a:gdLst/>
              <a:ahLst/>
              <a:cxnLst/>
              <a:rect l="l" t="t" r="r" b="b"/>
              <a:pathLst>
                <a:path w="3824" h="3824" extrusionOk="0">
                  <a:moveTo>
                    <a:pt x="1959" y="356"/>
                  </a:moveTo>
                  <a:cubicBezTo>
                    <a:pt x="2756" y="356"/>
                    <a:pt x="3468" y="1068"/>
                    <a:pt x="3468" y="1958"/>
                  </a:cubicBezTo>
                  <a:cubicBezTo>
                    <a:pt x="3468" y="2756"/>
                    <a:pt x="2756" y="3468"/>
                    <a:pt x="1959" y="3468"/>
                  </a:cubicBezTo>
                  <a:cubicBezTo>
                    <a:pt x="1069" y="3468"/>
                    <a:pt x="357" y="2756"/>
                    <a:pt x="357" y="1958"/>
                  </a:cubicBezTo>
                  <a:cubicBezTo>
                    <a:pt x="357" y="1068"/>
                    <a:pt x="1069" y="356"/>
                    <a:pt x="1959" y="356"/>
                  </a:cubicBezTo>
                  <a:close/>
                  <a:moveTo>
                    <a:pt x="1959" y="0"/>
                  </a:moveTo>
                  <a:cubicBezTo>
                    <a:pt x="891" y="0"/>
                    <a:pt x="1" y="890"/>
                    <a:pt x="1" y="1958"/>
                  </a:cubicBezTo>
                  <a:cubicBezTo>
                    <a:pt x="1" y="2934"/>
                    <a:pt x="891" y="3824"/>
                    <a:pt x="1959" y="3824"/>
                  </a:cubicBezTo>
                  <a:cubicBezTo>
                    <a:pt x="3027" y="3824"/>
                    <a:pt x="3824" y="2934"/>
                    <a:pt x="3824" y="1958"/>
                  </a:cubicBezTo>
                  <a:cubicBezTo>
                    <a:pt x="3824" y="890"/>
                    <a:pt x="3027" y="0"/>
                    <a:pt x="1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492050" y="412225"/>
              <a:ext cx="222525" cy="221950"/>
            </a:xfrm>
            <a:custGeom>
              <a:avLst/>
              <a:gdLst/>
              <a:ahLst/>
              <a:cxnLst/>
              <a:rect l="l" t="t" r="r" b="b"/>
              <a:pathLst>
                <a:path w="8901" h="8878" extrusionOk="0">
                  <a:moveTo>
                    <a:pt x="8708" y="1"/>
                  </a:moveTo>
                  <a:cubicBezTo>
                    <a:pt x="8653" y="1"/>
                    <a:pt x="8587" y="24"/>
                    <a:pt x="8544" y="70"/>
                  </a:cubicBezTo>
                  <a:lnTo>
                    <a:pt x="1" y="8614"/>
                  </a:lnTo>
                  <a:lnTo>
                    <a:pt x="1" y="8878"/>
                  </a:lnTo>
                  <a:lnTo>
                    <a:pt x="264" y="8878"/>
                  </a:lnTo>
                  <a:lnTo>
                    <a:pt x="8808" y="334"/>
                  </a:lnTo>
                  <a:cubicBezTo>
                    <a:pt x="8900" y="248"/>
                    <a:pt x="8900" y="156"/>
                    <a:pt x="8808" y="70"/>
                  </a:cubicBezTo>
                  <a:cubicBezTo>
                    <a:pt x="8808" y="24"/>
                    <a:pt x="8763" y="1"/>
                    <a:pt x="8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233975" y="789900"/>
              <a:ext cx="364900" cy="364900"/>
            </a:xfrm>
            <a:custGeom>
              <a:avLst/>
              <a:gdLst/>
              <a:ahLst/>
              <a:cxnLst/>
              <a:rect l="l" t="t" r="r" b="b"/>
              <a:pathLst>
                <a:path w="14596" h="14596" extrusionOk="0">
                  <a:moveTo>
                    <a:pt x="7298" y="0"/>
                  </a:moveTo>
                  <a:cubicBezTo>
                    <a:pt x="3289" y="0"/>
                    <a:pt x="0" y="3297"/>
                    <a:pt x="0" y="7298"/>
                  </a:cubicBezTo>
                  <a:cubicBezTo>
                    <a:pt x="0" y="11307"/>
                    <a:pt x="3289" y="14596"/>
                    <a:pt x="7298" y="14596"/>
                  </a:cubicBezTo>
                  <a:cubicBezTo>
                    <a:pt x="11299" y="14596"/>
                    <a:pt x="14596" y="11307"/>
                    <a:pt x="14596" y="7298"/>
                  </a:cubicBezTo>
                  <a:lnTo>
                    <a:pt x="14240" y="7298"/>
                  </a:lnTo>
                  <a:cubicBezTo>
                    <a:pt x="14240" y="11129"/>
                    <a:pt x="11121" y="14240"/>
                    <a:pt x="7298" y="14240"/>
                  </a:cubicBezTo>
                  <a:cubicBezTo>
                    <a:pt x="3467" y="14240"/>
                    <a:pt x="356" y="11129"/>
                    <a:pt x="356" y="7298"/>
                  </a:cubicBezTo>
                  <a:cubicBezTo>
                    <a:pt x="356" y="3475"/>
                    <a:pt x="3467" y="356"/>
                    <a:pt x="7298" y="356"/>
                  </a:cubicBezTo>
                  <a:lnTo>
                    <a:pt x="7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287350" y="843300"/>
              <a:ext cx="260275" cy="258125"/>
            </a:xfrm>
            <a:custGeom>
              <a:avLst/>
              <a:gdLst/>
              <a:ahLst/>
              <a:cxnLst/>
              <a:rect l="l" t="t" r="r" b="b"/>
              <a:pathLst>
                <a:path w="10411" h="10325" extrusionOk="0">
                  <a:moveTo>
                    <a:pt x="5163" y="356"/>
                  </a:moveTo>
                  <a:cubicBezTo>
                    <a:pt x="7833" y="356"/>
                    <a:pt x="10054" y="2492"/>
                    <a:pt x="10054" y="5162"/>
                  </a:cubicBezTo>
                  <a:cubicBezTo>
                    <a:pt x="10054" y="7832"/>
                    <a:pt x="7833" y="9968"/>
                    <a:pt x="5163" y="9968"/>
                  </a:cubicBezTo>
                  <a:cubicBezTo>
                    <a:pt x="2493" y="9968"/>
                    <a:pt x="357" y="7832"/>
                    <a:pt x="357" y="5162"/>
                  </a:cubicBezTo>
                  <a:cubicBezTo>
                    <a:pt x="357" y="2492"/>
                    <a:pt x="2493" y="356"/>
                    <a:pt x="5163" y="356"/>
                  </a:cubicBezTo>
                  <a:close/>
                  <a:moveTo>
                    <a:pt x="5163" y="0"/>
                  </a:moveTo>
                  <a:cubicBezTo>
                    <a:pt x="2315" y="0"/>
                    <a:pt x="1" y="2314"/>
                    <a:pt x="1" y="5162"/>
                  </a:cubicBezTo>
                  <a:cubicBezTo>
                    <a:pt x="1" y="8010"/>
                    <a:pt x="2315" y="10324"/>
                    <a:pt x="5163" y="10324"/>
                  </a:cubicBezTo>
                  <a:cubicBezTo>
                    <a:pt x="8096" y="10324"/>
                    <a:pt x="10410" y="8010"/>
                    <a:pt x="10410" y="5162"/>
                  </a:cubicBezTo>
                  <a:cubicBezTo>
                    <a:pt x="10410" y="2314"/>
                    <a:pt x="8096" y="0"/>
                    <a:pt x="5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338450" y="894550"/>
              <a:ext cx="155775" cy="155775"/>
            </a:xfrm>
            <a:custGeom>
              <a:avLst/>
              <a:gdLst/>
              <a:ahLst/>
              <a:cxnLst/>
              <a:rect l="l" t="t" r="r" b="b"/>
              <a:pathLst>
                <a:path w="6231" h="6231" extrusionOk="0">
                  <a:moveTo>
                    <a:pt x="3119" y="357"/>
                  </a:moveTo>
                  <a:cubicBezTo>
                    <a:pt x="4628" y="357"/>
                    <a:pt x="5874" y="1603"/>
                    <a:pt x="5874" y="3112"/>
                  </a:cubicBezTo>
                  <a:cubicBezTo>
                    <a:pt x="5874" y="4629"/>
                    <a:pt x="4628" y="5875"/>
                    <a:pt x="3119" y="5875"/>
                  </a:cubicBezTo>
                  <a:cubicBezTo>
                    <a:pt x="1602" y="5875"/>
                    <a:pt x="356" y="4629"/>
                    <a:pt x="356" y="3112"/>
                  </a:cubicBezTo>
                  <a:cubicBezTo>
                    <a:pt x="356" y="1603"/>
                    <a:pt x="1602" y="357"/>
                    <a:pt x="3119" y="357"/>
                  </a:cubicBezTo>
                  <a:close/>
                  <a:moveTo>
                    <a:pt x="3119" y="1"/>
                  </a:moveTo>
                  <a:cubicBezTo>
                    <a:pt x="1424" y="1"/>
                    <a:pt x="0" y="1425"/>
                    <a:pt x="0" y="3112"/>
                  </a:cubicBezTo>
                  <a:cubicBezTo>
                    <a:pt x="0" y="4807"/>
                    <a:pt x="1424" y="6231"/>
                    <a:pt x="3119" y="6231"/>
                  </a:cubicBezTo>
                  <a:cubicBezTo>
                    <a:pt x="4899" y="6231"/>
                    <a:pt x="6230" y="4807"/>
                    <a:pt x="6230" y="3112"/>
                  </a:cubicBezTo>
                  <a:cubicBezTo>
                    <a:pt x="6230" y="1425"/>
                    <a:pt x="4899" y="1"/>
                    <a:pt x="3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3"/>
          <p:cNvSpPr txBox="1">
            <a:spLocks noGrp="1"/>
          </p:cNvSpPr>
          <p:nvPr>
            <p:ph type="title"/>
          </p:nvPr>
        </p:nvSpPr>
        <p:spPr>
          <a:xfrm>
            <a:off x="4108850" y="2441525"/>
            <a:ext cx="4323600" cy="654300"/>
          </a:xfrm>
          <a:prstGeom prst="rect">
            <a:avLst/>
          </a:prstGeom>
        </p:spPr>
        <p:txBody>
          <a:bodyPr spcFirstLastPara="1" wrap="square" lIns="91425" tIns="91425" rIns="91425" bIns="91425" anchor="ctr" anchorCtr="0">
            <a:noAutofit/>
          </a:bodyPr>
          <a:lstStyle>
            <a:lvl1pPr lvl="0" algn="r">
              <a:lnSpc>
                <a:spcPct val="115000"/>
              </a:lnSpc>
              <a:spcBef>
                <a:spcPts val="0"/>
              </a:spcBef>
              <a:spcAft>
                <a:spcPts val="0"/>
              </a:spcAft>
              <a:buSzPts val="3600"/>
              <a:buNone/>
              <a:defRPr sz="4600">
                <a:highlight>
                  <a:schemeClr val="accent4"/>
                </a:highlight>
              </a:defRPr>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87" name="Google Shape;87;p3"/>
          <p:cNvSpPr txBox="1">
            <a:spLocks noGrp="1"/>
          </p:cNvSpPr>
          <p:nvPr>
            <p:ph type="subTitle" idx="1"/>
          </p:nvPr>
        </p:nvSpPr>
        <p:spPr>
          <a:xfrm>
            <a:off x="5317850" y="3095875"/>
            <a:ext cx="3114600" cy="9657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
          <p:cNvSpPr txBox="1">
            <a:spLocks noGrp="1"/>
          </p:cNvSpPr>
          <p:nvPr>
            <p:ph type="title" idx="2" hasCustomPrompt="1"/>
          </p:nvPr>
        </p:nvSpPr>
        <p:spPr>
          <a:xfrm>
            <a:off x="6713100" y="1059125"/>
            <a:ext cx="1719300" cy="123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0"/>
              <a:buNone/>
              <a:defRPr sz="8200">
                <a:highlight>
                  <a:schemeClr val="lt2"/>
                </a:highlight>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p:cSld name="CUSTOM_3">
    <p:spTree>
      <p:nvGrpSpPr>
        <p:cNvPr id="1" name="Shape 533"/>
        <p:cNvGrpSpPr/>
        <p:nvPr/>
      </p:nvGrpSpPr>
      <p:grpSpPr>
        <a:xfrm>
          <a:off x="0" y="0"/>
          <a:ext cx="0" cy="0"/>
          <a:chOff x="0" y="0"/>
          <a:chExt cx="0" cy="0"/>
        </a:xfrm>
      </p:grpSpPr>
      <p:sp>
        <p:nvSpPr>
          <p:cNvPr id="534" name="Google Shape;534;p31"/>
          <p:cNvSpPr txBox="1">
            <a:spLocks noGrp="1"/>
          </p:cNvSpPr>
          <p:nvPr>
            <p:ph type="title"/>
          </p:nvPr>
        </p:nvSpPr>
        <p:spPr>
          <a:xfrm>
            <a:off x="1827725" y="1880850"/>
            <a:ext cx="2438100" cy="2757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535" name="Google Shape;535;p31"/>
          <p:cNvSpPr txBox="1">
            <a:spLocks noGrp="1"/>
          </p:cNvSpPr>
          <p:nvPr>
            <p:ph type="title" idx="2"/>
          </p:nvPr>
        </p:nvSpPr>
        <p:spPr>
          <a:xfrm>
            <a:off x="4878175" y="1880850"/>
            <a:ext cx="2438100" cy="275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536" name="Google Shape;536;p31"/>
          <p:cNvSpPr txBox="1">
            <a:spLocks noGrp="1"/>
          </p:cNvSpPr>
          <p:nvPr>
            <p:ph type="subTitle" idx="1"/>
          </p:nvPr>
        </p:nvSpPr>
        <p:spPr>
          <a:xfrm>
            <a:off x="730000" y="2156550"/>
            <a:ext cx="3535800" cy="2166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7" name="Google Shape;537;p31"/>
          <p:cNvSpPr txBox="1">
            <a:spLocks noGrp="1"/>
          </p:cNvSpPr>
          <p:nvPr>
            <p:ph type="subTitle" idx="3"/>
          </p:nvPr>
        </p:nvSpPr>
        <p:spPr>
          <a:xfrm>
            <a:off x="4878200" y="2156550"/>
            <a:ext cx="3535800" cy="21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8" name="Google Shape;538;p31"/>
          <p:cNvSpPr txBox="1">
            <a:spLocks noGrp="1"/>
          </p:cNvSpPr>
          <p:nvPr>
            <p:ph type="title" idx="4"/>
          </p:nvPr>
        </p:nvSpPr>
        <p:spPr>
          <a:xfrm>
            <a:off x="711600" y="380300"/>
            <a:ext cx="7720800" cy="399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grpSp>
        <p:nvGrpSpPr>
          <p:cNvPr id="539" name="Google Shape;539;p31"/>
          <p:cNvGrpSpPr/>
          <p:nvPr/>
        </p:nvGrpSpPr>
        <p:grpSpPr>
          <a:xfrm>
            <a:off x="7772947" y="141468"/>
            <a:ext cx="1187595" cy="1320415"/>
            <a:chOff x="7772947" y="141468"/>
            <a:chExt cx="1187595" cy="1320415"/>
          </a:xfrm>
        </p:grpSpPr>
        <p:sp>
          <p:nvSpPr>
            <p:cNvPr id="540" name="Google Shape;540;p31"/>
            <p:cNvSpPr/>
            <p:nvPr/>
          </p:nvSpPr>
          <p:spPr>
            <a:xfrm>
              <a:off x="7772947" y="156216"/>
              <a:ext cx="479662" cy="457291"/>
            </a:xfrm>
            <a:custGeom>
              <a:avLst/>
              <a:gdLst/>
              <a:ahLst/>
              <a:cxnLst/>
              <a:rect l="l" t="t" r="r" b="b"/>
              <a:pathLst>
                <a:path w="5789" h="5519" extrusionOk="0">
                  <a:moveTo>
                    <a:pt x="3560" y="1"/>
                  </a:moveTo>
                  <a:cubicBezTo>
                    <a:pt x="3026" y="1"/>
                    <a:pt x="2492" y="179"/>
                    <a:pt x="2136" y="535"/>
                  </a:cubicBezTo>
                  <a:lnTo>
                    <a:pt x="93" y="2671"/>
                  </a:lnTo>
                  <a:cubicBezTo>
                    <a:pt x="0" y="2671"/>
                    <a:pt x="0" y="2849"/>
                    <a:pt x="93" y="2849"/>
                  </a:cubicBezTo>
                  <a:cubicBezTo>
                    <a:pt x="93" y="2895"/>
                    <a:pt x="137" y="2918"/>
                    <a:pt x="182" y="2918"/>
                  </a:cubicBezTo>
                  <a:cubicBezTo>
                    <a:pt x="226" y="2918"/>
                    <a:pt x="271" y="2895"/>
                    <a:pt x="271" y="2849"/>
                  </a:cubicBezTo>
                  <a:lnTo>
                    <a:pt x="2407" y="806"/>
                  </a:lnTo>
                  <a:cubicBezTo>
                    <a:pt x="2670" y="535"/>
                    <a:pt x="3119" y="357"/>
                    <a:pt x="3560" y="357"/>
                  </a:cubicBezTo>
                  <a:cubicBezTo>
                    <a:pt x="4009" y="357"/>
                    <a:pt x="4450" y="535"/>
                    <a:pt x="4721" y="806"/>
                  </a:cubicBezTo>
                  <a:cubicBezTo>
                    <a:pt x="5340" y="1425"/>
                    <a:pt x="5340" y="2493"/>
                    <a:pt x="4721" y="3119"/>
                  </a:cubicBezTo>
                  <a:lnTo>
                    <a:pt x="2670" y="5255"/>
                  </a:lnTo>
                  <a:cubicBezTo>
                    <a:pt x="2585" y="5255"/>
                    <a:pt x="2585" y="5433"/>
                    <a:pt x="2670" y="5433"/>
                  </a:cubicBezTo>
                  <a:cubicBezTo>
                    <a:pt x="2670" y="5519"/>
                    <a:pt x="2763" y="5519"/>
                    <a:pt x="2763" y="5519"/>
                  </a:cubicBezTo>
                  <a:cubicBezTo>
                    <a:pt x="2848" y="5519"/>
                    <a:pt x="2848" y="5519"/>
                    <a:pt x="2941" y="5433"/>
                  </a:cubicBezTo>
                  <a:lnTo>
                    <a:pt x="4984" y="3383"/>
                  </a:lnTo>
                  <a:cubicBezTo>
                    <a:pt x="5789" y="2585"/>
                    <a:pt x="5789" y="1340"/>
                    <a:pt x="4984" y="535"/>
                  </a:cubicBezTo>
                  <a:cubicBezTo>
                    <a:pt x="4628" y="179"/>
                    <a:pt x="4094" y="1"/>
                    <a:pt x="3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8621240" y="952641"/>
              <a:ext cx="125115" cy="125778"/>
            </a:xfrm>
            <a:custGeom>
              <a:avLst/>
              <a:gdLst/>
              <a:ahLst/>
              <a:cxnLst/>
              <a:rect l="l" t="t" r="r" b="b"/>
              <a:pathLst>
                <a:path w="1510" h="1518" extrusionOk="0">
                  <a:moveTo>
                    <a:pt x="798" y="1"/>
                  </a:moveTo>
                  <a:cubicBezTo>
                    <a:pt x="357" y="1"/>
                    <a:pt x="1" y="357"/>
                    <a:pt x="1" y="805"/>
                  </a:cubicBezTo>
                  <a:cubicBezTo>
                    <a:pt x="1" y="1161"/>
                    <a:pt x="357" y="1517"/>
                    <a:pt x="798" y="1517"/>
                  </a:cubicBezTo>
                  <a:cubicBezTo>
                    <a:pt x="1154" y="1517"/>
                    <a:pt x="1510" y="1161"/>
                    <a:pt x="1510" y="805"/>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8429509" y="1152079"/>
              <a:ext cx="118072" cy="118072"/>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8237777" y="1343811"/>
              <a:ext cx="118072" cy="118072"/>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8230154" y="141468"/>
              <a:ext cx="730389" cy="722766"/>
            </a:xfrm>
            <a:custGeom>
              <a:avLst/>
              <a:gdLst/>
              <a:ahLst/>
              <a:cxnLst/>
              <a:rect l="l" t="t" r="r" b="b"/>
              <a:pathLst>
                <a:path w="8815" h="8723" extrusionOk="0">
                  <a:moveTo>
                    <a:pt x="8544" y="1"/>
                  </a:moveTo>
                  <a:lnTo>
                    <a:pt x="0" y="8545"/>
                  </a:lnTo>
                  <a:lnTo>
                    <a:pt x="271" y="8723"/>
                  </a:lnTo>
                  <a:lnTo>
                    <a:pt x="8814" y="179"/>
                  </a:lnTo>
                  <a:lnTo>
                    <a:pt x="8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8554623" y="222917"/>
              <a:ext cx="317427" cy="316847"/>
            </a:xfrm>
            <a:custGeom>
              <a:avLst/>
              <a:gdLst/>
              <a:ahLst/>
              <a:cxnLst/>
              <a:rect l="l" t="t" r="r" b="b"/>
              <a:pathLst>
                <a:path w="3831" h="3824" extrusionOk="0">
                  <a:moveTo>
                    <a:pt x="1873" y="357"/>
                  </a:moveTo>
                  <a:cubicBezTo>
                    <a:pt x="2762" y="357"/>
                    <a:pt x="3474" y="1068"/>
                    <a:pt x="3474" y="1958"/>
                  </a:cubicBezTo>
                  <a:cubicBezTo>
                    <a:pt x="3474" y="2756"/>
                    <a:pt x="2762" y="3468"/>
                    <a:pt x="1873" y="3468"/>
                  </a:cubicBezTo>
                  <a:cubicBezTo>
                    <a:pt x="1068" y="3468"/>
                    <a:pt x="356" y="2756"/>
                    <a:pt x="356" y="1958"/>
                  </a:cubicBezTo>
                  <a:cubicBezTo>
                    <a:pt x="356" y="1068"/>
                    <a:pt x="1068" y="357"/>
                    <a:pt x="1873" y="357"/>
                  </a:cubicBezTo>
                  <a:close/>
                  <a:moveTo>
                    <a:pt x="1873" y="1"/>
                  </a:moveTo>
                  <a:cubicBezTo>
                    <a:pt x="890" y="1"/>
                    <a:pt x="0" y="891"/>
                    <a:pt x="0" y="1958"/>
                  </a:cubicBezTo>
                  <a:cubicBezTo>
                    <a:pt x="0" y="3026"/>
                    <a:pt x="890" y="3824"/>
                    <a:pt x="1873" y="3824"/>
                  </a:cubicBezTo>
                  <a:cubicBezTo>
                    <a:pt x="2940" y="3824"/>
                    <a:pt x="3830" y="3026"/>
                    <a:pt x="3830" y="1958"/>
                  </a:cubicBezTo>
                  <a:cubicBezTo>
                    <a:pt x="3830" y="891"/>
                    <a:pt x="2940" y="1"/>
                    <a:pt x="1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31"/>
          <p:cNvGrpSpPr/>
          <p:nvPr/>
        </p:nvGrpSpPr>
        <p:grpSpPr>
          <a:xfrm>
            <a:off x="93404" y="64537"/>
            <a:ext cx="1091399" cy="1216762"/>
            <a:chOff x="93404" y="64537"/>
            <a:chExt cx="1091399" cy="1216762"/>
          </a:xfrm>
        </p:grpSpPr>
        <p:sp>
          <p:nvSpPr>
            <p:cNvPr id="547" name="Google Shape;547;p31"/>
            <p:cNvSpPr/>
            <p:nvPr/>
          </p:nvSpPr>
          <p:spPr>
            <a:xfrm>
              <a:off x="93404" y="202826"/>
              <a:ext cx="1091399" cy="1078473"/>
            </a:xfrm>
            <a:custGeom>
              <a:avLst/>
              <a:gdLst/>
              <a:ahLst/>
              <a:cxnLst/>
              <a:rect l="l" t="t" r="r" b="b"/>
              <a:pathLst>
                <a:path w="13172" h="13016" extrusionOk="0">
                  <a:moveTo>
                    <a:pt x="12340" y="1"/>
                  </a:moveTo>
                  <a:cubicBezTo>
                    <a:pt x="12150" y="1"/>
                    <a:pt x="11972" y="68"/>
                    <a:pt x="11840" y="204"/>
                  </a:cubicBezTo>
                  <a:lnTo>
                    <a:pt x="271" y="11773"/>
                  </a:lnTo>
                  <a:cubicBezTo>
                    <a:pt x="0" y="12037"/>
                    <a:pt x="0" y="12485"/>
                    <a:pt x="271" y="12749"/>
                  </a:cubicBezTo>
                  <a:cubicBezTo>
                    <a:pt x="449" y="12927"/>
                    <a:pt x="648" y="13016"/>
                    <a:pt x="837" y="13016"/>
                  </a:cubicBezTo>
                  <a:cubicBezTo>
                    <a:pt x="1025" y="13016"/>
                    <a:pt x="1203" y="12927"/>
                    <a:pt x="1339" y="12749"/>
                  </a:cubicBezTo>
                  <a:lnTo>
                    <a:pt x="12908" y="1272"/>
                  </a:lnTo>
                  <a:cubicBezTo>
                    <a:pt x="13172" y="1001"/>
                    <a:pt x="13172" y="467"/>
                    <a:pt x="12908" y="204"/>
                  </a:cubicBezTo>
                  <a:cubicBezTo>
                    <a:pt x="12730" y="68"/>
                    <a:pt x="12529" y="1"/>
                    <a:pt x="12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322256" y="64537"/>
              <a:ext cx="265558" cy="265558"/>
            </a:xfrm>
            <a:custGeom>
              <a:avLst/>
              <a:gdLst/>
              <a:ahLst/>
              <a:cxnLst/>
              <a:rect l="l" t="t" r="r" b="b"/>
              <a:pathLst>
                <a:path w="3205" h="3205" extrusionOk="0">
                  <a:moveTo>
                    <a:pt x="1603" y="356"/>
                  </a:moveTo>
                  <a:cubicBezTo>
                    <a:pt x="2315" y="356"/>
                    <a:pt x="2849" y="890"/>
                    <a:pt x="2849" y="1602"/>
                  </a:cubicBezTo>
                  <a:cubicBezTo>
                    <a:pt x="2849" y="2314"/>
                    <a:pt x="2315" y="2848"/>
                    <a:pt x="1603" y="2848"/>
                  </a:cubicBezTo>
                  <a:cubicBezTo>
                    <a:pt x="891" y="2848"/>
                    <a:pt x="357" y="2314"/>
                    <a:pt x="357" y="1602"/>
                  </a:cubicBezTo>
                  <a:cubicBezTo>
                    <a:pt x="357" y="890"/>
                    <a:pt x="891" y="356"/>
                    <a:pt x="1603" y="356"/>
                  </a:cubicBezTo>
                  <a:close/>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3">
  <p:cSld name="CUSTOM_3_1_1_1">
    <p:spTree>
      <p:nvGrpSpPr>
        <p:cNvPr id="1" name="Shape 568"/>
        <p:cNvGrpSpPr/>
        <p:nvPr/>
      </p:nvGrpSpPr>
      <p:grpSpPr>
        <a:xfrm>
          <a:off x="0" y="0"/>
          <a:ext cx="0" cy="0"/>
          <a:chOff x="0" y="0"/>
          <a:chExt cx="0" cy="0"/>
        </a:xfrm>
      </p:grpSpPr>
      <p:sp>
        <p:nvSpPr>
          <p:cNvPr id="569" name="Google Shape;569;p34"/>
          <p:cNvSpPr txBox="1">
            <a:spLocks noGrp="1"/>
          </p:cNvSpPr>
          <p:nvPr>
            <p:ph type="title"/>
          </p:nvPr>
        </p:nvSpPr>
        <p:spPr>
          <a:xfrm>
            <a:off x="1421950" y="2055326"/>
            <a:ext cx="2438100" cy="275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570" name="Google Shape;570;p34"/>
          <p:cNvSpPr txBox="1">
            <a:spLocks noGrp="1"/>
          </p:cNvSpPr>
          <p:nvPr>
            <p:ph type="title" idx="2"/>
          </p:nvPr>
        </p:nvSpPr>
        <p:spPr>
          <a:xfrm>
            <a:off x="5283900" y="2817326"/>
            <a:ext cx="2438100" cy="275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571" name="Google Shape;571;p34"/>
          <p:cNvSpPr txBox="1">
            <a:spLocks noGrp="1"/>
          </p:cNvSpPr>
          <p:nvPr>
            <p:ph type="subTitle" idx="1"/>
          </p:nvPr>
        </p:nvSpPr>
        <p:spPr>
          <a:xfrm>
            <a:off x="710050" y="2359850"/>
            <a:ext cx="3861900" cy="129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Font typeface="Montserrat"/>
              <a:buChar char="●"/>
              <a:defRPr sz="1600">
                <a:solidFill>
                  <a:srgbClr val="EFEFEF"/>
                </a:solidFill>
              </a:defRPr>
            </a:lvl1pPr>
            <a:lvl2pPr lvl="1" rtl="0">
              <a:spcBef>
                <a:spcPts val="0"/>
              </a:spcBef>
              <a:spcAft>
                <a:spcPts val="0"/>
              </a:spcAft>
              <a:buClr>
                <a:srgbClr val="595959"/>
              </a:buClr>
              <a:buSzPts val="1400"/>
              <a:buFont typeface="Montserrat"/>
              <a:buChar char="○"/>
              <a:defRPr/>
            </a:lvl2pPr>
            <a:lvl3pPr lvl="2" rtl="0">
              <a:spcBef>
                <a:spcPts val="0"/>
              </a:spcBef>
              <a:spcAft>
                <a:spcPts val="0"/>
              </a:spcAft>
              <a:buClr>
                <a:srgbClr val="595959"/>
              </a:buClr>
              <a:buSzPts val="1400"/>
              <a:buFont typeface="Montserrat"/>
              <a:buChar char="■"/>
              <a:defRPr/>
            </a:lvl3pPr>
            <a:lvl4pPr lvl="3" rtl="0">
              <a:spcBef>
                <a:spcPts val="0"/>
              </a:spcBef>
              <a:spcAft>
                <a:spcPts val="0"/>
              </a:spcAft>
              <a:buClr>
                <a:srgbClr val="595959"/>
              </a:buClr>
              <a:buSzPts val="1400"/>
              <a:buFont typeface="Montserrat"/>
              <a:buChar char="●"/>
              <a:defRPr/>
            </a:lvl4pPr>
            <a:lvl5pPr lvl="4" rtl="0">
              <a:spcBef>
                <a:spcPts val="0"/>
              </a:spcBef>
              <a:spcAft>
                <a:spcPts val="0"/>
              </a:spcAft>
              <a:buClr>
                <a:srgbClr val="595959"/>
              </a:buClr>
              <a:buSzPts val="1400"/>
              <a:buFont typeface="Montserrat"/>
              <a:buChar char="○"/>
              <a:defRPr/>
            </a:lvl5pPr>
            <a:lvl6pPr lvl="5" rtl="0">
              <a:spcBef>
                <a:spcPts val="0"/>
              </a:spcBef>
              <a:spcAft>
                <a:spcPts val="0"/>
              </a:spcAft>
              <a:buClr>
                <a:srgbClr val="595959"/>
              </a:buClr>
              <a:buSzPts val="1400"/>
              <a:buFont typeface="Montserrat"/>
              <a:buChar char="■"/>
              <a:defRPr/>
            </a:lvl6pPr>
            <a:lvl7pPr lvl="6" rtl="0">
              <a:spcBef>
                <a:spcPts val="0"/>
              </a:spcBef>
              <a:spcAft>
                <a:spcPts val="0"/>
              </a:spcAft>
              <a:buClr>
                <a:srgbClr val="595959"/>
              </a:buClr>
              <a:buSzPts val="1400"/>
              <a:buFont typeface="Montserrat"/>
              <a:buChar char="●"/>
              <a:defRPr/>
            </a:lvl7pPr>
            <a:lvl8pPr lvl="7" rtl="0">
              <a:spcBef>
                <a:spcPts val="0"/>
              </a:spcBef>
              <a:spcAft>
                <a:spcPts val="0"/>
              </a:spcAft>
              <a:buClr>
                <a:srgbClr val="595959"/>
              </a:buClr>
              <a:buSzPts val="1400"/>
              <a:buFont typeface="Montserrat"/>
              <a:buChar char="○"/>
              <a:defRPr/>
            </a:lvl8pPr>
            <a:lvl9pPr lvl="8" rtl="0">
              <a:spcBef>
                <a:spcPts val="0"/>
              </a:spcBef>
              <a:spcAft>
                <a:spcPts val="0"/>
              </a:spcAft>
              <a:buClr>
                <a:srgbClr val="595959"/>
              </a:buClr>
              <a:buSzPts val="1400"/>
              <a:buFont typeface="Montserrat"/>
              <a:buChar char="■"/>
              <a:defRPr/>
            </a:lvl9pPr>
          </a:lstStyle>
          <a:p>
            <a:endParaRPr/>
          </a:p>
        </p:txBody>
      </p:sp>
      <p:sp>
        <p:nvSpPr>
          <p:cNvPr id="572" name="Google Shape;572;p34"/>
          <p:cNvSpPr txBox="1">
            <a:spLocks noGrp="1"/>
          </p:cNvSpPr>
          <p:nvPr>
            <p:ph type="subTitle" idx="3"/>
          </p:nvPr>
        </p:nvSpPr>
        <p:spPr>
          <a:xfrm>
            <a:off x="4572000" y="3121850"/>
            <a:ext cx="3861900" cy="129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Font typeface="Montserrat"/>
              <a:buChar char="●"/>
              <a:defRPr sz="1600">
                <a:solidFill>
                  <a:srgbClr val="EFEFEF"/>
                </a:solidFill>
              </a:defRPr>
            </a:lvl1pPr>
            <a:lvl2pPr lvl="1" rtl="0">
              <a:spcBef>
                <a:spcPts val="0"/>
              </a:spcBef>
              <a:spcAft>
                <a:spcPts val="0"/>
              </a:spcAft>
              <a:buClr>
                <a:srgbClr val="595959"/>
              </a:buClr>
              <a:buSzPts val="1400"/>
              <a:buFont typeface="Montserrat"/>
              <a:buChar char="○"/>
              <a:defRPr/>
            </a:lvl2pPr>
            <a:lvl3pPr lvl="2" rtl="0">
              <a:spcBef>
                <a:spcPts val="0"/>
              </a:spcBef>
              <a:spcAft>
                <a:spcPts val="0"/>
              </a:spcAft>
              <a:buClr>
                <a:srgbClr val="595959"/>
              </a:buClr>
              <a:buSzPts val="1400"/>
              <a:buFont typeface="Montserrat"/>
              <a:buChar char="■"/>
              <a:defRPr/>
            </a:lvl3pPr>
            <a:lvl4pPr lvl="3" rtl="0">
              <a:spcBef>
                <a:spcPts val="0"/>
              </a:spcBef>
              <a:spcAft>
                <a:spcPts val="0"/>
              </a:spcAft>
              <a:buClr>
                <a:srgbClr val="595959"/>
              </a:buClr>
              <a:buSzPts val="1400"/>
              <a:buFont typeface="Montserrat"/>
              <a:buChar char="●"/>
              <a:defRPr/>
            </a:lvl4pPr>
            <a:lvl5pPr lvl="4" rtl="0">
              <a:spcBef>
                <a:spcPts val="0"/>
              </a:spcBef>
              <a:spcAft>
                <a:spcPts val="0"/>
              </a:spcAft>
              <a:buClr>
                <a:srgbClr val="595959"/>
              </a:buClr>
              <a:buSzPts val="1400"/>
              <a:buFont typeface="Montserrat"/>
              <a:buChar char="○"/>
              <a:defRPr/>
            </a:lvl5pPr>
            <a:lvl6pPr lvl="5" rtl="0">
              <a:spcBef>
                <a:spcPts val="0"/>
              </a:spcBef>
              <a:spcAft>
                <a:spcPts val="0"/>
              </a:spcAft>
              <a:buClr>
                <a:srgbClr val="595959"/>
              </a:buClr>
              <a:buSzPts val="1400"/>
              <a:buFont typeface="Montserrat"/>
              <a:buChar char="■"/>
              <a:defRPr/>
            </a:lvl6pPr>
            <a:lvl7pPr lvl="6" rtl="0">
              <a:spcBef>
                <a:spcPts val="0"/>
              </a:spcBef>
              <a:spcAft>
                <a:spcPts val="0"/>
              </a:spcAft>
              <a:buClr>
                <a:srgbClr val="595959"/>
              </a:buClr>
              <a:buSzPts val="1400"/>
              <a:buFont typeface="Montserrat"/>
              <a:buChar char="●"/>
              <a:defRPr/>
            </a:lvl7pPr>
            <a:lvl8pPr lvl="7" rtl="0">
              <a:spcBef>
                <a:spcPts val="0"/>
              </a:spcBef>
              <a:spcAft>
                <a:spcPts val="0"/>
              </a:spcAft>
              <a:buClr>
                <a:srgbClr val="595959"/>
              </a:buClr>
              <a:buSzPts val="1400"/>
              <a:buFont typeface="Montserrat"/>
              <a:buChar char="○"/>
              <a:defRPr/>
            </a:lvl8pPr>
            <a:lvl9pPr lvl="8" rtl="0">
              <a:spcBef>
                <a:spcPts val="0"/>
              </a:spcBef>
              <a:spcAft>
                <a:spcPts val="0"/>
              </a:spcAft>
              <a:buClr>
                <a:srgbClr val="595959"/>
              </a:buClr>
              <a:buSzPts val="1400"/>
              <a:buFont typeface="Montserrat"/>
              <a:buChar char="■"/>
              <a:defRPr/>
            </a:lvl9pPr>
          </a:lstStyle>
          <a:p>
            <a:endParaRPr/>
          </a:p>
        </p:txBody>
      </p:sp>
      <p:sp>
        <p:nvSpPr>
          <p:cNvPr id="573" name="Google Shape;573;p34"/>
          <p:cNvSpPr txBox="1">
            <a:spLocks noGrp="1"/>
          </p:cNvSpPr>
          <p:nvPr>
            <p:ph type="title" idx="4"/>
          </p:nvPr>
        </p:nvSpPr>
        <p:spPr>
          <a:xfrm>
            <a:off x="2838750" y="380300"/>
            <a:ext cx="3466500" cy="39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574" name="Google Shape;574;p34"/>
          <p:cNvSpPr/>
          <p:nvPr/>
        </p:nvSpPr>
        <p:spPr>
          <a:xfrm>
            <a:off x="7673576" y="754573"/>
            <a:ext cx="1470423" cy="1774764"/>
          </a:xfrm>
          <a:custGeom>
            <a:avLst/>
            <a:gdLst/>
            <a:ahLst/>
            <a:cxnLst/>
            <a:rect l="l" t="t" r="r" b="b"/>
            <a:pathLst>
              <a:path w="17089" h="20626" extrusionOk="0">
                <a:moveTo>
                  <a:pt x="16864" y="1"/>
                </a:moveTo>
                <a:cubicBezTo>
                  <a:pt x="16819" y="1"/>
                  <a:pt x="16775" y="24"/>
                  <a:pt x="16732" y="70"/>
                </a:cubicBezTo>
                <a:lnTo>
                  <a:pt x="1069" y="15734"/>
                </a:lnTo>
                <a:cubicBezTo>
                  <a:pt x="1" y="16887"/>
                  <a:pt x="1" y="18667"/>
                  <a:pt x="1069" y="19735"/>
                </a:cubicBezTo>
                <a:cubicBezTo>
                  <a:pt x="1603" y="20269"/>
                  <a:pt x="2315" y="20625"/>
                  <a:pt x="3112" y="20625"/>
                </a:cubicBezTo>
                <a:cubicBezTo>
                  <a:pt x="3824" y="20625"/>
                  <a:pt x="4536" y="20269"/>
                  <a:pt x="5070" y="19735"/>
                </a:cubicBezTo>
                <a:lnTo>
                  <a:pt x="16996" y="7902"/>
                </a:lnTo>
                <a:cubicBezTo>
                  <a:pt x="17088" y="7810"/>
                  <a:pt x="17088" y="7724"/>
                  <a:pt x="16996" y="7632"/>
                </a:cubicBezTo>
                <a:cubicBezTo>
                  <a:pt x="16953" y="7589"/>
                  <a:pt x="16908" y="7567"/>
                  <a:pt x="16864" y="7567"/>
                </a:cubicBezTo>
                <a:cubicBezTo>
                  <a:pt x="16819" y="7567"/>
                  <a:pt x="16775" y="7589"/>
                  <a:pt x="16732" y="7632"/>
                </a:cubicBezTo>
                <a:lnTo>
                  <a:pt x="4892" y="19472"/>
                </a:lnTo>
                <a:cubicBezTo>
                  <a:pt x="4358" y="20006"/>
                  <a:pt x="3738" y="20269"/>
                  <a:pt x="3112" y="20269"/>
                </a:cubicBezTo>
                <a:cubicBezTo>
                  <a:pt x="2400" y="20269"/>
                  <a:pt x="1781" y="20006"/>
                  <a:pt x="1332" y="19472"/>
                </a:cubicBezTo>
                <a:cubicBezTo>
                  <a:pt x="357" y="18582"/>
                  <a:pt x="357" y="16980"/>
                  <a:pt x="1332" y="15997"/>
                </a:cubicBezTo>
                <a:lnTo>
                  <a:pt x="16996" y="334"/>
                </a:lnTo>
                <a:cubicBezTo>
                  <a:pt x="17088" y="248"/>
                  <a:pt x="17088" y="156"/>
                  <a:pt x="16996" y="70"/>
                </a:cubicBezTo>
                <a:cubicBezTo>
                  <a:pt x="16953" y="24"/>
                  <a:pt x="16908" y="1"/>
                  <a:pt x="16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8117740" y="821860"/>
            <a:ext cx="413618" cy="413618"/>
          </a:xfrm>
          <a:custGeom>
            <a:avLst/>
            <a:gdLst/>
            <a:ahLst/>
            <a:cxnLst/>
            <a:rect l="l" t="t" r="r" b="b"/>
            <a:pathLst>
              <a:path w="4807" h="4807" extrusionOk="0">
                <a:moveTo>
                  <a:pt x="2400" y="0"/>
                </a:moveTo>
                <a:cubicBezTo>
                  <a:pt x="1068" y="0"/>
                  <a:pt x="0" y="1154"/>
                  <a:pt x="0" y="2400"/>
                </a:cubicBezTo>
                <a:cubicBezTo>
                  <a:pt x="0" y="3738"/>
                  <a:pt x="1068" y="4806"/>
                  <a:pt x="2400" y="4806"/>
                </a:cubicBezTo>
                <a:cubicBezTo>
                  <a:pt x="3738" y="4806"/>
                  <a:pt x="4806" y="3738"/>
                  <a:pt x="4806" y="2400"/>
                </a:cubicBezTo>
                <a:cubicBezTo>
                  <a:pt x="4806" y="2314"/>
                  <a:pt x="4714" y="2222"/>
                  <a:pt x="4628" y="2222"/>
                </a:cubicBezTo>
                <a:cubicBezTo>
                  <a:pt x="4536" y="2222"/>
                  <a:pt x="4450" y="2314"/>
                  <a:pt x="4450" y="2400"/>
                </a:cubicBezTo>
                <a:cubicBezTo>
                  <a:pt x="4450" y="3560"/>
                  <a:pt x="3560" y="4450"/>
                  <a:pt x="2400" y="4450"/>
                </a:cubicBezTo>
                <a:cubicBezTo>
                  <a:pt x="1332" y="4450"/>
                  <a:pt x="356" y="3560"/>
                  <a:pt x="356" y="2400"/>
                </a:cubicBezTo>
                <a:cubicBezTo>
                  <a:pt x="356" y="1332"/>
                  <a:pt x="1332" y="356"/>
                  <a:pt x="2400" y="356"/>
                </a:cubicBezTo>
                <a:cubicBezTo>
                  <a:pt x="2492" y="356"/>
                  <a:pt x="2578" y="356"/>
                  <a:pt x="2578" y="178"/>
                </a:cubicBezTo>
                <a:cubicBezTo>
                  <a:pt x="2578" y="86"/>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8630482" y="34807"/>
            <a:ext cx="513517" cy="649296"/>
          </a:xfrm>
          <a:custGeom>
            <a:avLst/>
            <a:gdLst/>
            <a:ahLst/>
            <a:cxnLst/>
            <a:rect l="l" t="t" r="r" b="b"/>
            <a:pathLst>
              <a:path w="5968" h="7546" extrusionOk="0">
                <a:moveTo>
                  <a:pt x="5743" y="0"/>
                </a:moveTo>
                <a:cubicBezTo>
                  <a:pt x="5698" y="0"/>
                  <a:pt x="5654" y="23"/>
                  <a:pt x="5611" y="70"/>
                </a:cubicBezTo>
                <a:lnTo>
                  <a:pt x="357" y="5317"/>
                </a:lnTo>
                <a:cubicBezTo>
                  <a:pt x="93" y="5495"/>
                  <a:pt x="1" y="5851"/>
                  <a:pt x="1" y="6207"/>
                </a:cubicBezTo>
                <a:cubicBezTo>
                  <a:pt x="1" y="6563"/>
                  <a:pt x="93" y="6919"/>
                  <a:pt x="357" y="7097"/>
                </a:cubicBezTo>
                <a:cubicBezTo>
                  <a:pt x="627" y="7367"/>
                  <a:pt x="983" y="7545"/>
                  <a:pt x="1247" y="7545"/>
                </a:cubicBezTo>
                <a:cubicBezTo>
                  <a:pt x="1603" y="7545"/>
                  <a:pt x="1959" y="7367"/>
                  <a:pt x="2229" y="7097"/>
                </a:cubicBezTo>
                <a:lnTo>
                  <a:pt x="5875" y="3451"/>
                </a:lnTo>
                <a:cubicBezTo>
                  <a:pt x="5967" y="3451"/>
                  <a:pt x="5967" y="3273"/>
                  <a:pt x="5875" y="3273"/>
                </a:cubicBezTo>
                <a:cubicBezTo>
                  <a:pt x="5832" y="3227"/>
                  <a:pt x="5787" y="3204"/>
                  <a:pt x="5743" y="3204"/>
                </a:cubicBezTo>
                <a:cubicBezTo>
                  <a:pt x="5698" y="3204"/>
                  <a:pt x="5654" y="3227"/>
                  <a:pt x="5611" y="3273"/>
                </a:cubicBezTo>
                <a:lnTo>
                  <a:pt x="1959" y="6919"/>
                </a:lnTo>
                <a:cubicBezTo>
                  <a:pt x="1781" y="7097"/>
                  <a:pt x="1537" y="7186"/>
                  <a:pt x="1293" y="7186"/>
                </a:cubicBezTo>
                <a:cubicBezTo>
                  <a:pt x="1049" y="7186"/>
                  <a:pt x="805" y="7097"/>
                  <a:pt x="627" y="6919"/>
                </a:cubicBezTo>
                <a:cubicBezTo>
                  <a:pt x="271" y="6477"/>
                  <a:pt x="271" y="5943"/>
                  <a:pt x="627" y="5495"/>
                </a:cubicBezTo>
                <a:lnTo>
                  <a:pt x="5875" y="333"/>
                </a:lnTo>
                <a:cubicBezTo>
                  <a:pt x="5967" y="248"/>
                  <a:pt x="5967" y="155"/>
                  <a:pt x="5875" y="70"/>
                </a:cubicBezTo>
                <a:cubicBezTo>
                  <a:pt x="5832" y="23"/>
                  <a:pt x="5787" y="0"/>
                  <a:pt x="5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rot="10800000">
            <a:off x="157163" y="4063662"/>
            <a:ext cx="1746025" cy="1598888"/>
          </a:xfrm>
          <a:custGeom>
            <a:avLst/>
            <a:gdLst/>
            <a:ahLst/>
            <a:cxnLst/>
            <a:rect l="l" t="t" r="r" b="b"/>
            <a:pathLst>
              <a:path w="20292" h="18582" extrusionOk="0">
                <a:moveTo>
                  <a:pt x="20067" y="1"/>
                </a:moveTo>
                <a:cubicBezTo>
                  <a:pt x="20023" y="1"/>
                  <a:pt x="19978" y="24"/>
                  <a:pt x="19936" y="70"/>
                </a:cubicBezTo>
                <a:lnTo>
                  <a:pt x="2136" y="17870"/>
                </a:lnTo>
                <a:cubicBezTo>
                  <a:pt x="1958" y="18090"/>
                  <a:pt x="1713" y="18201"/>
                  <a:pt x="1467" y="18201"/>
                </a:cubicBezTo>
                <a:cubicBezTo>
                  <a:pt x="1221" y="18201"/>
                  <a:pt x="976" y="18090"/>
                  <a:pt x="798" y="17870"/>
                </a:cubicBezTo>
                <a:cubicBezTo>
                  <a:pt x="356" y="17514"/>
                  <a:pt x="356" y="16980"/>
                  <a:pt x="798" y="16531"/>
                </a:cubicBezTo>
                <a:lnTo>
                  <a:pt x="8010" y="9326"/>
                </a:lnTo>
                <a:lnTo>
                  <a:pt x="8010" y="9148"/>
                </a:lnTo>
                <a:cubicBezTo>
                  <a:pt x="7964" y="9102"/>
                  <a:pt x="7919" y="9079"/>
                  <a:pt x="7875" y="9079"/>
                </a:cubicBezTo>
                <a:cubicBezTo>
                  <a:pt x="7830" y="9079"/>
                  <a:pt x="7786" y="9102"/>
                  <a:pt x="7740" y="9148"/>
                </a:cubicBezTo>
                <a:lnTo>
                  <a:pt x="534" y="16353"/>
                </a:lnTo>
                <a:cubicBezTo>
                  <a:pt x="0" y="16802"/>
                  <a:pt x="0" y="17692"/>
                  <a:pt x="534" y="18133"/>
                </a:cubicBezTo>
                <a:cubicBezTo>
                  <a:pt x="798" y="18404"/>
                  <a:pt x="1068" y="18582"/>
                  <a:pt x="1424" y="18582"/>
                </a:cubicBezTo>
                <a:cubicBezTo>
                  <a:pt x="1780" y="18582"/>
                  <a:pt x="2136" y="18404"/>
                  <a:pt x="2400" y="18133"/>
                </a:cubicBezTo>
                <a:lnTo>
                  <a:pt x="20199" y="334"/>
                </a:lnTo>
                <a:cubicBezTo>
                  <a:pt x="20292" y="248"/>
                  <a:pt x="20292" y="156"/>
                  <a:pt x="20199" y="70"/>
                </a:cubicBezTo>
                <a:cubicBezTo>
                  <a:pt x="20156" y="24"/>
                  <a:pt x="20112" y="1"/>
                  <a:pt x="20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4"/>
          <p:cNvSpPr/>
          <p:nvPr/>
        </p:nvSpPr>
        <p:spPr>
          <a:xfrm>
            <a:off x="6379795" y="335486"/>
            <a:ext cx="1278543" cy="1265722"/>
          </a:xfrm>
          <a:custGeom>
            <a:avLst/>
            <a:gdLst/>
            <a:ahLst/>
            <a:cxnLst/>
            <a:rect l="l" t="t" r="r" b="b"/>
            <a:pathLst>
              <a:path w="14859" h="14710" extrusionOk="0">
                <a:moveTo>
                  <a:pt x="13926" y="0"/>
                </a:moveTo>
                <a:cubicBezTo>
                  <a:pt x="13727" y="0"/>
                  <a:pt x="13528" y="68"/>
                  <a:pt x="13350" y="203"/>
                </a:cubicBezTo>
                <a:lnTo>
                  <a:pt x="263" y="13282"/>
                </a:lnTo>
                <a:cubicBezTo>
                  <a:pt x="0" y="13638"/>
                  <a:pt x="0" y="14087"/>
                  <a:pt x="263" y="14443"/>
                </a:cubicBezTo>
                <a:cubicBezTo>
                  <a:pt x="441" y="14621"/>
                  <a:pt x="664" y="14710"/>
                  <a:pt x="876" y="14710"/>
                </a:cubicBezTo>
                <a:cubicBezTo>
                  <a:pt x="1088" y="14710"/>
                  <a:pt x="1289" y="14621"/>
                  <a:pt x="1424" y="14443"/>
                </a:cubicBezTo>
                <a:lnTo>
                  <a:pt x="14503" y="1357"/>
                </a:lnTo>
                <a:cubicBezTo>
                  <a:pt x="14859" y="1093"/>
                  <a:pt x="14859" y="559"/>
                  <a:pt x="14503" y="203"/>
                </a:cubicBezTo>
                <a:cubicBezTo>
                  <a:pt x="14325" y="68"/>
                  <a:pt x="14126" y="0"/>
                  <a:pt x="1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4"/>
          <p:cNvSpPr/>
          <p:nvPr/>
        </p:nvSpPr>
        <p:spPr>
          <a:xfrm>
            <a:off x="7918632" y="2108319"/>
            <a:ext cx="199194" cy="183878"/>
          </a:xfrm>
          <a:custGeom>
            <a:avLst/>
            <a:gdLst/>
            <a:ahLst/>
            <a:cxnLst/>
            <a:rect l="l" t="t" r="r" b="b"/>
            <a:pathLst>
              <a:path w="2315" h="2137" extrusionOk="0">
                <a:moveTo>
                  <a:pt x="1154" y="357"/>
                </a:moveTo>
                <a:cubicBezTo>
                  <a:pt x="1332" y="357"/>
                  <a:pt x="1510" y="442"/>
                  <a:pt x="1688" y="620"/>
                </a:cubicBezTo>
                <a:cubicBezTo>
                  <a:pt x="1780" y="713"/>
                  <a:pt x="1866" y="891"/>
                  <a:pt x="1866" y="1069"/>
                </a:cubicBezTo>
                <a:cubicBezTo>
                  <a:pt x="1866" y="1247"/>
                  <a:pt x="1780" y="1425"/>
                  <a:pt x="1688" y="1603"/>
                </a:cubicBezTo>
                <a:cubicBezTo>
                  <a:pt x="1510" y="1688"/>
                  <a:pt x="1332" y="1781"/>
                  <a:pt x="1154" y="1781"/>
                </a:cubicBezTo>
                <a:cubicBezTo>
                  <a:pt x="976" y="1781"/>
                  <a:pt x="798" y="1688"/>
                  <a:pt x="712" y="1603"/>
                </a:cubicBezTo>
                <a:cubicBezTo>
                  <a:pt x="534" y="1425"/>
                  <a:pt x="442" y="1247"/>
                  <a:pt x="442" y="1069"/>
                </a:cubicBezTo>
                <a:cubicBezTo>
                  <a:pt x="442" y="891"/>
                  <a:pt x="534" y="713"/>
                  <a:pt x="712" y="620"/>
                </a:cubicBezTo>
                <a:cubicBezTo>
                  <a:pt x="798" y="442"/>
                  <a:pt x="976" y="357"/>
                  <a:pt x="1154" y="357"/>
                </a:cubicBezTo>
                <a:close/>
                <a:moveTo>
                  <a:pt x="1154" y="1"/>
                </a:moveTo>
                <a:cubicBezTo>
                  <a:pt x="890" y="1"/>
                  <a:pt x="620" y="179"/>
                  <a:pt x="442" y="357"/>
                </a:cubicBezTo>
                <a:cubicBezTo>
                  <a:pt x="0" y="713"/>
                  <a:pt x="0" y="1425"/>
                  <a:pt x="442" y="1781"/>
                </a:cubicBezTo>
                <a:cubicBezTo>
                  <a:pt x="620" y="2044"/>
                  <a:pt x="890" y="2137"/>
                  <a:pt x="1154" y="2137"/>
                </a:cubicBezTo>
                <a:cubicBezTo>
                  <a:pt x="1424" y="2137"/>
                  <a:pt x="1688" y="2044"/>
                  <a:pt x="1958" y="1781"/>
                </a:cubicBezTo>
                <a:cubicBezTo>
                  <a:pt x="2314" y="1425"/>
                  <a:pt x="2314" y="713"/>
                  <a:pt x="1958" y="357"/>
                </a:cubicBezTo>
                <a:cubicBezTo>
                  <a:pt x="1688" y="179"/>
                  <a:pt x="1424"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4"/>
          <p:cNvSpPr/>
          <p:nvPr/>
        </p:nvSpPr>
        <p:spPr>
          <a:xfrm>
            <a:off x="8148372" y="1880300"/>
            <a:ext cx="191192" cy="182157"/>
          </a:xfrm>
          <a:custGeom>
            <a:avLst/>
            <a:gdLst/>
            <a:ahLst/>
            <a:cxnLst/>
            <a:rect l="l" t="t" r="r" b="b"/>
            <a:pathLst>
              <a:path w="2222" h="2117" extrusionOk="0">
                <a:moveTo>
                  <a:pt x="1154" y="337"/>
                </a:moveTo>
                <a:cubicBezTo>
                  <a:pt x="1332" y="337"/>
                  <a:pt x="1510" y="422"/>
                  <a:pt x="1688" y="515"/>
                </a:cubicBezTo>
                <a:cubicBezTo>
                  <a:pt x="1780" y="693"/>
                  <a:pt x="1866" y="871"/>
                  <a:pt x="1866" y="1049"/>
                </a:cubicBezTo>
                <a:cubicBezTo>
                  <a:pt x="1866" y="1227"/>
                  <a:pt x="1780" y="1405"/>
                  <a:pt x="1688" y="1583"/>
                </a:cubicBezTo>
                <a:cubicBezTo>
                  <a:pt x="1556" y="1715"/>
                  <a:pt x="1378" y="1780"/>
                  <a:pt x="1200" y="1780"/>
                </a:cubicBezTo>
                <a:cubicBezTo>
                  <a:pt x="1022" y="1780"/>
                  <a:pt x="844" y="1715"/>
                  <a:pt x="712" y="1583"/>
                </a:cubicBezTo>
                <a:cubicBezTo>
                  <a:pt x="534" y="1405"/>
                  <a:pt x="534" y="1227"/>
                  <a:pt x="534" y="1049"/>
                </a:cubicBezTo>
                <a:cubicBezTo>
                  <a:pt x="534" y="871"/>
                  <a:pt x="534" y="693"/>
                  <a:pt x="712" y="515"/>
                </a:cubicBezTo>
                <a:cubicBezTo>
                  <a:pt x="798" y="422"/>
                  <a:pt x="976" y="337"/>
                  <a:pt x="1154" y="337"/>
                </a:cubicBezTo>
                <a:close/>
                <a:moveTo>
                  <a:pt x="1200" y="0"/>
                </a:moveTo>
                <a:cubicBezTo>
                  <a:pt x="933" y="0"/>
                  <a:pt x="666" y="113"/>
                  <a:pt x="442" y="337"/>
                </a:cubicBezTo>
                <a:cubicBezTo>
                  <a:pt x="0" y="693"/>
                  <a:pt x="0" y="1405"/>
                  <a:pt x="442" y="1761"/>
                </a:cubicBezTo>
                <a:cubicBezTo>
                  <a:pt x="620" y="2024"/>
                  <a:pt x="890" y="2117"/>
                  <a:pt x="1154" y="2117"/>
                </a:cubicBezTo>
                <a:cubicBezTo>
                  <a:pt x="1424" y="2117"/>
                  <a:pt x="1688" y="2024"/>
                  <a:pt x="1958" y="1761"/>
                </a:cubicBezTo>
                <a:cubicBezTo>
                  <a:pt x="2136" y="1583"/>
                  <a:pt x="2222" y="1312"/>
                  <a:pt x="2222" y="1049"/>
                </a:cubicBezTo>
                <a:cubicBezTo>
                  <a:pt x="2222" y="778"/>
                  <a:pt x="2136" y="515"/>
                  <a:pt x="1958" y="337"/>
                </a:cubicBezTo>
                <a:cubicBezTo>
                  <a:pt x="1734" y="113"/>
                  <a:pt x="1467" y="0"/>
                  <a:pt x="1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a:off x="8385426" y="1650560"/>
            <a:ext cx="191880" cy="182157"/>
          </a:xfrm>
          <a:custGeom>
            <a:avLst/>
            <a:gdLst/>
            <a:ahLst/>
            <a:cxnLst/>
            <a:rect l="l" t="t" r="r" b="b"/>
            <a:pathLst>
              <a:path w="2230" h="2117" extrusionOk="0">
                <a:moveTo>
                  <a:pt x="1161" y="337"/>
                </a:moveTo>
                <a:cubicBezTo>
                  <a:pt x="1339" y="337"/>
                  <a:pt x="1517" y="422"/>
                  <a:pt x="1603" y="515"/>
                </a:cubicBezTo>
                <a:cubicBezTo>
                  <a:pt x="1873" y="778"/>
                  <a:pt x="1873" y="1227"/>
                  <a:pt x="1603" y="1490"/>
                </a:cubicBezTo>
                <a:cubicBezTo>
                  <a:pt x="1517" y="1668"/>
                  <a:pt x="1339" y="1761"/>
                  <a:pt x="1161" y="1761"/>
                </a:cubicBezTo>
                <a:cubicBezTo>
                  <a:pt x="891" y="1761"/>
                  <a:pt x="713" y="1668"/>
                  <a:pt x="627" y="1490"/>
                </a:cubicBezTo>
                <a:cubicBezTo>
                  <a:pt x="357" y="1227"/>
                  <a:pt x="357" y="778"/>
                  <a:pt x="627" y="515"/>
                </a:cubicBezTo>
                <a:cubicBezTo>
                  <a:pt x="713" y="422"/>
                  <a:pt x="891" y="337"/>
                  <a:pt x="1161" y="337"/>
                </a:cubicBezTo>
                <a:close/>
                <a:moveTo>
                  <a:pt x="1115" y="1"/>
                </a:moveTo>
                <a:cubicBezTo>
                  <a:pt x="848" y="1"/>
                  <a:pt x="581" y="113"/>
                  <a:pt x="357" y="337"/>
                </a:cubicBezTo>
                <a:cubicBezTo>
                  <a:pt x="1" y="693"/>
                  <a:pt x="1" y="1405"/>
                  <a:pt x="357" y="1761"/>
                </a:cubicBezTo>
                <a:cubicBezTo>
                  <a:pt x="535" y="2024"/>
                  <a:pt x="805" y="2117"/>
                  <a:pt x="1161" y="2117"/>
                </a:cubicBezTo>
                <a:cubicBezTo>
                  <a:pt x="1425" y="2117"/>
                  <a:pt x="1695" y="2024"/>
                  <a:pt x="1873" y="1761"/>
                </a:cubicBezTo>
                <a:cubicBezTo>
                  <a:pt x="2229" y="1405"/>
                  <a:pt x="2229" y="693"/>
                  <a:pt x="1873" y="337"/>
                </a:cubicBezTo>
                <a:cubicBezTo>
                  <a:pt x="1649" y="113"/>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a:off x="8615166" y="1418841"/>
            <a:ext cx="199194" cy="184136"/>
          </a:xfrm>
          <a:custGeom>
            <a:avLst/>
            <a:gdLst/>
            <a:ahLst/>
            <a:cxnLst/>
            <a:rect l="l" t="t" r="r" b="b"/>
            <a:pathLst>
              <a:path w="2315" h="2140" extrusionOk="0">
                <a:moveTo>
                  <a:pt x="1161" y="360"/>
                </a:moveTo>
                <a:cubicBezTo>
                  <a:pt x="1339" y="360"/>
                  <a:pt x="1517" y="445"/>
                  <a:pt x="1603" y="538"/>
                </a:cubicBezTo>
                <a:cubicBezTo>
                  <a:pt x="1873" y="801"/>
                  <a:pt x="1873" y="1250"/>
                  <a:pt x="1603" y="1513"/>
                </a:cubicBezTo>
                <a:cubicBezTo>
                  <a:pt x="1517" y="1691"/>
                  <a:pt x="1339" y="1784"/>
                  <a:pt x="1161" y="1784"/>
                </a:cubicBezTo>
                <a:cubicBezTo>
                  <a:pt x="983" y="1784"/>
                  <a:pt x="805" y="1691"/>
                  <a:pt x="627" y="1513"/>
                </a:cubicBezTo>
                <a:cubicBezTo>
                  <a:pt x="535" y="1428"/>
                  <a:pt x="449" y="1250"/>
                  <a:pt x="449" y="1072"/>
                </a:cubicBezTo>
                <a:cubicBezTo>
                  <a:pt x="449" y="894"/>
                  <a:pt x="535" y="716"/>
                  <a:pt x="627" y="538"/>
                </a:cubicBezTo>
                <a:cubicBezTo>
                  <a:pt x="805" y="445"/>
                  <a:pt x="983" y="360"/>
                  <a:pt x="1161" y="360"/>
                </a:cubicBezTo>
                <a:close/>
                <a:moveTo>
                  <a:pt x="1115" y="1"/>
                </a:moveTo>
                <a:cubicBezTo>
                  <a:pt x="848" y="1"/>
                  <a:pt x="581" y="90"/>
                  <a:pt x="357" y="268"/>
                </a:cubicBezTo>
                <a:cubicBezTo>
                  <a:pt x="1" y="716"/>
                  <a:pt x="1" y="1428"/>
                  <a:pt x="357" y="1784"/>
                </a:cubicBezTo>
                <a:cubicBezTo>
                  <a:pt x="535" y="1962"/>
                  <a:pt x="805" y="2140"/>
                  <a:pt x="1161" y="2140"/>
                </a:cubicBezTo>
                <a:cubicBezTo>
                  <a:pt x="1425" y="2140"/>
                  <a:pt x="1695" y="1962"/>
                  <a:pt x="1873" y="1784"/>
                </a:cubicBezTo>
                <a:cubicBezTo>
                  <a:pt x="2315" y="1428"/>
                  <a:pt x="2315" y="716"/>
                  <a:pt x="1873" y="268"/>
                </a:cubicBezTo>
                <a:cubicBezTo>
                  <a:pt x="1649" y="90"/>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4"/>
          <p:cNvSpPr/>
          <p:nvPr/>
        </p:nvSpPr>
        <p:spPr>
          <a:xfrm>
            <a:off x="7772785" y="530856"/>
            <a:ext cx="275774" cy="275774"/>
          </a:xfrm>
          <a:custGeom>
            <a:avLst/>
            <a:gdLst/>
            <a:ahLst/>
            <a:cxnLst/>
            <a:rect l="l" t="t" r="r" b="b"/>
            <a:pathLst>
              <a:path w="3205" h="3205" extrusionOk="0">
                <a:moveTo>
                  <a:pt x="1603" y="0"/>
                </a:moveTo>
                <a:cubicBezTo>
                  <a:pt x="806" y="0"/>
                  <a:pt x="1" y="712"/>
                  <a:pt x="1" y="1602"/>
                </a:cubicBezTo>
                <a:cubicBezTo>
                  <a:pt x="1" y="2492"/>
                  <a:pt x="806"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4"/>
          <p:cNvSpPr/>
          <p:nvPr/>
        </p:nvSpPr>
        <p:spPr>
          <a:xfrm>
            <a:off x="8079106" y="369694"/>
            <a:ext cx="130616" cy="130616"/>
          </a:xfrm>
          <a:custGeom>
            <a:avLst/>
            <a:gdLst/>
            <a:ahLst/>
            <a:cxnLst/>
            <a:rect l="l" t="t" r="r" b="b"/>
            <a:pathLst>
              <a:path w="1518" h="1518" extrusionOk="0">
                <a:moveTo>
                  <a:pt x="805" y="1"/>
                </a:moveTo>
                <a:cubicBezTo>
                  <a:pt x="357" y="1"/>
                  <a:pt x="1" y="357"/>
                  <a:pt x="1" y="713"/>
                </a:cubicBezTo>
                <a:cubicBezTo>
                  <a:pt x="1" y="1161"/>
                  <a:pt x="357" y="1517"/>
                  <a:pt x="805" y="1517"/>
                </a:cubicBezTo>
                <a:cubicBezTo>
                  <a:pt x="1161" y="1517"/>
                  <a:pt x="1517" y="1161"/>
                  <a:pt x="1517" y="713"/>
                </a:cubicBezTo>
                <a:cubicBezTo>
                  <a:pt x="1517" y="357"/>
                  <a:pt x="1161" y="1"/>
                  <a:pt x="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rot="10800000">
            <a:off x="310248" y="4438381"/>
            <a:ext cx="275774" cy="275774"/>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rot="10800000">
            <a:off x="157174" y="4744701"/>
            <a:ext cx="122528" cy="122614"/>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rot="10800000">
            <a:off x="2183652" y="4790656"/>
            <a:ext cx="122614" cy="130616"/>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rot="10800000">
            <a:off x="2382760" y="4591548"/>
            <a:ext cx="122614" cy="122614"/>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rot="10800000">
            <a:off x="2581868" y="4385126"/>
            <a:ext cx="130616" cy="129928"/>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rot="10800000">
            <a:off x="1007459" y="4492510"/>
            <a:ext cx="1118155" cy="1116262"/>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rot="10800000">
            <a:off x="471399" y="4875411"/>
            <a:ext cx="1110153" cy="1108776"/>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4">
  <p:cSld name="CUSTOM_3_1_1_1_1">
    <p:spTree>
      <p:nvGrpSpPr>
        <p:cNvPr id="1" name="Shape 592"/>
        <p:cNvGrpSpPr/>
        <p:nvPr/>
      </p:nvGrpSpPr>
      <p:grpSpPr>
        <a:xfrm>
          <a:off x="0" y="0"/>
          <a:ext cx="0" cy="0"/>
          <a:chOff x="0" y="0"/>
          <a:chExt cx="0" cy="0"/>
        </a:xfrm>
      </p:grpSpPr>
      <p:sp>
        <p:nvSpPr>
          <p:cNvPr id="593" name="Google Shape;593;p35"/>
          <p:cNvSpPr txBox="1">
            <a:spLocks noGrp="1"/>
          </p:cNvSpPr>
          <p:nvPr>
            <p:ph type="title"/>
          </p:nvPr>
        </p:nvSpPr>
        <p:spPr>
          <a:xfrm>
            <a:off x="2133850" y="1775476"/>
            <a:ext cx="2438100" cy="2757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594" name="Google Shape;594;p35"/>
          <p:cNvSpPr txBox="1">
            <a:spLocks noGrp="1"/>
          </p:cNvSpPr>
          <p:nvPr>
            <p:ph type="title" idx="2"/>
          </p:nvPr>
        </p:nvSpPr>
        <p:spPr>
          <a:xfrm>
            <a:off x="4571950" y="3320176"/>
            <a:ext cx="2438100" cy="275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595" name="Google Shape;595;p35"/>
          <p:cNvSpPr txBox="1">
            <a:spLocks noGrp="1"/>
          </p:cNvSpPr>
          <p:nvPr>
            <p:ph type="subTitle" idx="1"/>
          </p:nvPr>
        </p:nvSpPr>
        <p:spPr>
          <a:xfrm>
            <a:off x="710050" y="2080000"/>
            <a:ext cx="3861900" cy="82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2"/>
              </a:buClr>
              <a:buSzPts val="1400"/>
              <a:buFont typeface="Montserrat"/>
              <a:buChar char="●"/>
              <a:defRPr sz="1600">
                <a:solidFill>
                  <a:srgbClr val="EFEFEF"/>
                </a:solidFill>
              </a:defRPr>
            </a:lvl1pPr>
            <a:lvl2pPr lvl="1" rtl="0">
              <a:spcBef>
                <a:spcPts val="0"/>
              </a:spcBef>
              <a:spcAft>
                <a:spcPts val="0"/>
              </a:spcAft>
              <a:buClr>
                <a:srgbClr val="595959"/>
              </a:buClr>
              <a:buSzPts val="1400"/>
              <a:buFont typeface="Montserrat"/>
              <a:buChar char="○"/>
              <a:defRPr/>
            </a:lvl2pPr>
            <a:lvl3pPr lvl="2" rtl="0">
              <a:spcBef>
                <a:spcPts val="0"/>
              </a:spcBef>
              <a:spcAft>
                <a:spcPts val="0"/>
              </a:spcAft>
              <a:buClr>
                <a:srgbClr val="595959"/>
              </a:buClr>
              <a:buSzPts val="1400"/>
              <a:buFont typeface="Montserrat"/>
              <a:buChar char="■"/>
              <a:defRPr/>
            </a:lvl3pPr>
            <a:lvl4pPr lvl="3" rtl="0">
              <a:spcBef>
                <a:spcPts val="0"/>
              </a:spcBef>
              <a:spcAft>
                <a:spcPts val="0"/>
              </a:spcAft>
              <a:buClr>
                <a:srgbClr val="595959"/>
              </a:buClr>
              <a:buSzPts val="1400"/>
              <a:buFont typeface="Montserrat"/>
              <a:buChar char="●"/>
              <a:defRPr/>
            </a:lvl4pPr>
            <a:lvl5pPr lvl="4" rtl="0">
              <a:spcBef>
                <a:spcPts val="0"/>
              </a:spcBef>
              <a:spcAft>
                <a:spcPts val="0"/>
              </a:spcAft>
              <a:buClr>
                <a:srgbClr val="595959"/>
              </a:buClr>
              <a:buSzPts val="1400"/>
              <a:buFont typeface="Montserrat"/>
              <a:buChar char="○"/>
              <a:defRPr/>
            </a:lvl5pPr>
            <a:lvl6pPr lvl="5" rtl="0">
              <a:spcBef>
                <a:spcPts val="0"/>
              </a:spcBef>
              <a:spcAft>
                <a:spcPts val="0"/>
              </a:spcAft>
              <a:buClr>
                <a:srgbClr val="595959"/>
              </a:buClr>
              <a:buSzPts val="1400"/>
              <a:buFont typeface="Montserrat"/>
              <a:buChar char="■"/>
              <a:defRPr/>
            </a:lvl6pPr>
            <a:lvl7pPr lvl="6" rtl="0">
              <a:spcBef>
                <a:spcPts val="0"/>
              </a:spcBef>
              <a:spcAft>
                <a:spcPts val="0"/>
              </a:spcAft>
              <a:buClr>
                <a:srgbClr val="595959"/>
              </a:buClr>
              <a:buSzPts val="1400"/>
              <a:buFont typeface="Montserrat"/>
              <a:buChar char="●"/>
              <a:defRPr/>
            </a:lvl7pPr>
            <a:lvl8pPr lvl="7" rtl="0">
              <a:spcBef>
                <a:spcPts val="0"/>
              </a:spcBef>
              <a:spcAft>
                <a:spcPts val="0"/>
              </a:spcAft>
              <a:buClr>
                <a:srgbClr val="595959"/>
              </a:buClr>
              <a:buSzPts val="1400"/>
              <a:buFont typeface="Montserrat"/>
              <a:buChar char="○"/>
              <a:defRPr/>
            </a:lvl8pPr>
            <a:lvl9pPr lvl="8" rtl="0">
              <a:spcBef>
                <a:spcPts val="0"/>
              </a:spcBef>
              <a:spcAft>
                <a:spcPts val="0"/>
              </a:spcAft>
              <a:buClr>
                <a:srgbClr val="595959"/>
              </a:buClr>
              <a:buSzPts val="1400"/>
              <a:buFont typeface="Montserrat"/>
              <a:buChar char="■"/>
              <a:defRPr/>
            </a:lvl9pPr>
          </a:lstStyle>
          <a:p>
            <a:endParaRPr/>
          </a:p>
        </p:txBody>
      </p:sp>
      <p:sp>
        <p:nvSpPr>
          <p:cNvPr id="596" name="Google Shape;596;p35"/>
          <p:cNvSpPr txBox="1">
            <a:spLocks noGrp="1"/>
          </p:cNvSpPr>
          <p:nvPr>
            <p:ph type="subTitle" idx="3"/>
          </p:nvPr>
        </p:nvSpPr>
        <p:spPr>
          <a:xfrm>
            <a:off x="4571950" y="3624700"/>
            <a:ext cx="3861900" cy="82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1400"/>
              <a:buFont typeface="Montserrat"/>
              <a:buChar char="●"/>
              <a:defRPr sz="1600">
                <a:solidFill>
                  <a:srgbClr val="EFEFEF"/>
                </a:solidFill>
              </a:defRPr>
            </a:lvl1pPr>
            <a:lvl2pPr lvl="1" rtl="0">
              <a:spcBef>
                <a:spcPts val="0"/>
              </a:spcBef>
              <a:spcAft>
                <a:spcPts val="0"/>
              </a:spcAft>
              <a:buClr>
                <a:srgbClr val="595959"/>
              </a:buClr>
              <a:buSzPts val="1400"/>
              <a:buFont typeface="Montserrat"/>
              <a:buChar char="○"/>
              <a:defRPr/>
            </a:lvl2pPr>
            <a:lvl3pPr lvl="2" rtl="0">
              <a:spcBef>
                <a:spcPts val="0"/>
              </a:spcBef>
              <a:spcAft>
                <a:spcPts val="0"/>
              </a:spcAft>
              <a:buClr>
                <a:srgbClr val="595959"/>
              </a:buClr>
              <a:buSzPts val="1400"/>
              <a:buFont typeface="Montserrat"/>
              <a:buChar char="■"/>
              <a:defRPr/>
            </a:lvl3pPr>
            <a:lvl4pPr lvl="3" rtl="0">
              <a:spcBef>
                <a:spcPts val="0"/>
              </a:spcBef>
              <a:spcAft>
                <a:spcPts val="0"/>
              </a:spcAft>
              <a:buClr>
                <a:srgbClr val="595959"/>
              </a:buClr>
              <a:buSzPts val="1400"/>
              <a:buFont typeface="Montserrat"/>
              <a:buChar char="●"/>
              <a:defRPr/>
            </a:lvl4pPr>
            <a:lvl5pPr lvl="4" rtl="0">
              <a:spcBef>
                <a:spcPts val="0"/>
              </a:spcBef>
              <a:spcAft>
                <a:spcPts val="0"/>
              </a:spcAft>
              <a:buClr>
                <a:srgbClr val="595959"/>
              </a:buClr>
              <a:buSzPts val="1400"/>
              <a:buFont typeface="Montserrat"/>
              <a:buChar char="○"/>
              <a:defRPr/>
            </a:lvl5pPr>
            <a:lvl6pPr lvl="5" rtl="0">
              <a:spcBef>
                <a:spcPts val="0"/>
              </a:spcBef>
              <a:spcAft>
                <a:spcPts val="0"/>
              </a:spcAft>
              <a:buClr>
                <a:srgbClr val="595959"/>
              </a:buClr>
              <a:buSzPts val="1400"/>
              <a:buFont typeface="Montserrat"/>
              <a:buChar char="■"/>
              <a:defRPr/>
            </a:lvl6pPr>
            <a:lvl7pPr lvl="6" rtl="0">
              <a:spcBef>
                <a:spcPts val="0"/>
              </a:spcBef>
              <a:spcAft>
                <a:spcPts val="0"/>
              </a:spcAft>
              <a:buClr>
                <a:srgbClr val="595959"/>
              </a:buClr>
              <a:buSzPts val="1400"/>
              <a:buFont typeface="Montserrat"/>
              <a:buChar char="●"/>
              <a:defRPr/>
            </a:lvl7pPr>
            <a:lvl8pPr lvl="7" rtl="0">
              <a:spcBef>
                <a:spcPts val="0"/>
              </a:spcBef>
              <a:spcAft>
                <a:spcPts val="0"/>
              </a:spcAft>
              <a:buClr>
                <a:srgbClr val="595959"/>
              </a:buClr>
              <a:buSzPts val="1400"/>
              <a:buFont typeface="Montserrat"/>
              <a:buChar char="○"/>
              <a:defRPr/>
            </a:lvl8pPr>
            <a:lvl9pPr lvl="8" rtl="0">
              <a:spcBef>
                <a:spcPts val="0"/>
              </a:spcBef>
              <a:spcAft>
                <a:spcPts val="0"/>
              </a:spcAft>
              <a:buClr>
                <a:srgbClr val="595959"/>
              </a:buClr>
              <a:buSzPts val="1400"/>
              <a:buFont typeface="Montserrat"/>
              <a:buChar char="■"/>
              <a:defRPr/>
            </a:lvl9pPr>
          </a:lstStyle>
          <a:p>
            <a:endParaRPr/>
          </a:p>
        </p:txBody>
      </p:sp>
      <p:sp>
        <p:nvSpPr>
          <p:cNvPr id="597" name="Google Shape;597;p35"/>
          <p:cNvSpPr txBox="1">
            <a:spLocks noGrp="1"/>
          </p:cNvSpPr>
          <p:nvPr>
            <p:ph type="title" idx="4"/>
          </p:nvPr>
        </p:nvSpPr>
        <p:spPr>
          <a:xfrm>
            <a:off x="710050" y="380300"/>
            <a:ext cx="3738600" cy="399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598" name="Google Shape;598;p35"/>
          <p:cNvSpPr/>
          <p:nvPr/>
        </p:nvSpPr>
        <p:spPr>
          <a:xfrm>
            <a:off x="7673576" y="754573"/>
            <a:ext cx="1470423" cy="1774764"/>
          </a:xfrm>
          <a:custGeom>
            <a:avLst/>
            <a:gdLst/>
            <a:ahLst/>
            <a:cxnLst/>
            <a:rect l="l" t="t" r="r" b="b"/>
            <a:pathLst>
              <a:path w="17089" h="20626" extrusionOk="0">
                <a:moveTo>
                  <a:pt x="16864" y="1"/>
                </a:moveTo>
                <a:cubicBezTo>
                  <a:pt x="16819" y="1"/>
                  <a:pt x="16775" y="24"/>
                  <a:pt x="16732" y="70"/>
                </a:cubicBezTo>
                <a:lnTo>
                  <a:pt x="1069" y="15734"/>
                </a:lnTo>
                <a:cubicBezTo>
                  <a:pt x="1" y="16887"/>
                  <a:pt x="1" y="18667"/>
                  <a:pt x="1069" y="19735"/>
                </a:cubicBezTo>
                <a:cubicBezTo>
                  <a:pt x="1603" y="20269"/>
                  <a:pt x="2315" y="20625"/>
                  <a:pt x="3112" y="20625"/>
                </a:cubicBezTo>
                <a:cubicBezTo>
                  <a:pt x="3824" y="20625"/>
                  <a:pt x="4536" y="20269"/>
                  <a:pt x="5070" y="19735"/>
                </a:cubicBezTo>
                <a:lnTo>
                  <a:pt x="16996" y="7902"/>
                </a:lnTo>
                <a:cubicBezTo>
                  <a:pt x="17088" y="7810"/>
                  <a:pt x="17088" y="7724"/>
                  <a:pt x="16996" y="7632"/>
                </a:cubicBezTo>
                <a:cubicBezTo>
                  <a:pt x="16953" y="7589"/>
                  <a:pt x="16908" y="7567"/>
                  <a:pt x="16864" y="7567"/>
                </a:cubicBezTo>
                <a:cubicBezTo>
                  <a:pt x="16819" y="7567"/>
                  <a:pt x="16775" y="7589"/>
                  <a:pt x="16732" y="7632"/>
                </a:cubicBezTo>
                <a:lnTo>
                  <a:pt x="4892" y="19472"/>
                </a:lnTo>
                <a:cubicBezTo>
                  <a:pt x="4358" y="20006"/>
                  <a:pt x="3738" y="20269"/>
                  <a:pt x="3112" y="20269"/>
                </a:cubicBezTo>
                <a:cubicBezTo>
                  <a:pt x="2400" y="20269"/>
                  <a:pt x="1781" y="20006"/>
                  <a:pt x="1332" y="19472"/>
                </a:cubicBezTo>
                <a:cubicBezTo>
                  <a:pt x="357" y="18582"/>
                  <a:pt x="357" y="16980"/>
                  <a:pt x="1332" y="15997"/>
                </a:cubicBezTo>
                <a:lnTo>
                  <a:pt x="16996" y="334"/>
                </a:lnTo>
                <a:cubicBezTo>
                  <a:pt x="17088" y="248"/>
                  <a:pt x="17088" y="156"/>
                  <a:pt x="16996" y="70"/>
                </a:cubicBezTo>
                <a:cubicBezTo>
                  <a:pt x="16953" y="24"/>
                  <a:pt x="16908" y="1"/>
                  <a:pt x="16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8117740" y="821860"/>
            <a:ext cx="413618" cy="413618"/>
          </a:xfrm>
          <a:custGeom>
            <a:avLst/>
            <a:gdLst/>
            <a:ahLst/>
            <a:cxnLst/>
            <a:rect l="l" t="t" r="r" b="b"/>
            <a:pathLst>
              <a:path w="4807" h="4807" extrusionOk="0">
                <a:moveTo>
                  <a:pt x="2400" y="0"/>
                </a:moveTo>
                <a:cubicBezTo>
                  <a:pt x="1068" y="0"/>
                  <a:pt x="0" y="1154"/>
                  <a:pt x="0" y="2400"/>
                </a:cubicBezTo>
                <a:cubicBezTo>
                  <a:pt x="0" y="3738"/>
                  <a:pt x="1068" y="4806"/>
                  <a:pt x="2400" y="4806"/>
                </a:cubicBezTo>
                <a:cubicBezTo>
                  <a:pt x="3738" y="4806"/>
                  <a:pt x="4806" y="3738"/>
                  <a:pt x="4806" y="2400"/>
                </a:cubicBezTo>
                <a:cubicBezTo>
                  <a:pt x="4806" y="2314"/>
                  <a:pt x="4714" y="2222"/>
                  <a:pt x="4628" y="2222"/>
                </a:cubicBezTo>
                <a:cubicBezTo>
                  <a:pt x="4536" y="2222"/>
                  <a:pt x="4450" y="2314"/>
                  <a:pt x="4450" y="2400"/>
                </a:cubicBezTo>
                <a:cubicBezTo>
                  <a:pt x="4450" y="3560"/>
                  <a:pt x="3560" y="4450"/>
                  <a:pt x="2400" y="4450"/>
                </a:cubicBezTo>
                <a:cubicBezTo>
                  <a:pt x="1332" y="4450"/>
                  <a:pt x="356" y="3560"/>
                  <a:pt x="356" y="2400"/>
                </a:cubicBezTo>
                <a:cubicBezTo>
                  <a:pt x="356" y="1332"/>
                  <a:pt x="1332" y="356"/>
                  <a:pt x="2400" y="356"/>
                </a:cubicBezTo>
                <a:cubicBezTo>
                  <a:pt x="2492" y="356"/>
                  <a:pt x="2578" y="356"/>
                  <a:pt x="2578" y="178"/>
                </a:cubicBezTo>
                <a:cubicBezTo>
                  <a:pt x="2578" y="86"/>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8630482" y="34807"/>
            <a:ext cx="513517" cy="649296"/>
          </a:xfrm>
          <a:custGeom>
            <a:avLst/>
            <a:gdLst/>
            <a:ahLst/>
            <a:cxnLst/>
            <a:rect l="l" t="t" r="r" b="b"/>
            <a:pathLst>
              <a:path w="5968" h="7546" extrusionOk="0">
                <a:moveTo>
                  <a:pt x="5743" y="0"/>
                </a:moveTo>
                <a:cubicBezTo>
                  <a:pt x="5698" y="0"/>
                  <a:pt x="5654" y="23"/>
                  <a:pt x="5611" y="70"/>
                </a:cubicBezTo>
                <a:lnTo>
                  <a:pt x="357" y="5317"/>
                </a:lnTo>
                <a:cubicBezTo>
                  <a:pt x="93" y="5495"/>
                  <a:pt x="1" y="5851"/>
                  <a:pt x="1" y="6207"/>
                </a:cubicBezTo>
                <a:cubicBezTo>
                  <a:pt x="1" y="6563"/>
                  <a:pt x="93" y="6919"/>
                  <a:pt x="357" y="7097"/>
                </a:cubicBezTo>
                <a:cubicBezTo>
                  <a:pt x="627" y="7367"/>
                  <a:pt x="983" y="7545"/>
                  <a:pt x="1247" y="7545"/>
                </a:cubicBezTo>
                <a:cubicBezTo>
                  <a:pt x="1603" y="7545"/>
                  <a:pt x="1959" y="7367"/>
                  <a:pt x="2229" y="7097"/>
                </a:cubicBezTo>
                <a:lnTo>
                  <a:pt x="5875" y="3451"/>
                </a:lnTo>
                <a:cubicBezTo>
                  <a:pt x="5967" y="3451"/>
                  <a:pt x="5967" y="3273"/>
                  <a:pt x="5875" y="3273"/>
                </a:cubicBezTo>
                <a:cubicBezTo>
                  <a:pt x="5832" y="3227"/>
                  <a:pt x="5787" y="3204"/>
                  <a:pt x="5743" y="3204"/>
                </a:cubicBezTo>
                <a:cubicBezTo>
                  <a:pt x="5698" y="3204"/>
                  <a:pt x="5654" y="3227"/>
                  <a:pt x="5611" y="3273"/>
                </a:cubicBezTo>
                <a:lnTo>
                  <a:pt x="1959" y="6919"/>
                </a:lnTo>
                <a:cubicBezTo>
                  <a:pt x="1781" y="7097"/>
                  <a:pt x="1537" y="7186"/>
                  <a:pt x="1293" y="7186"/>
                </a:cubicBezTo>
                <a:cubicBezTo>
                  <a:pt x="1049" y="7186"/>
                  <a:pt x="805" y="7097"/>
                  <a:pt x="627" y="6919"/>
                </a:cubicBezTo>
                <a:cubicBezTo>
                  <a:pt x="271" y="6477"/>
                  <a:pt x="271" y="5943"/>
                  <a:pt x="627" y="5495"/>
                </a:cubicBezTo>
                <a:lnTo>
                  <a:pt x="5875" y="333"/>
                </a:lnTo>
                <a:cubicBezTo>
                  <a:pt x="5967" y="248"/>
                  <a:pt x="5967" y="155"/>
                  <a:pt x="5875" y="70"/>
                </a:cubicBezTo>
                <a:cubicBezTo>
                  <a:pt x="5832" y="23"/>
                  <a:pt x="5787" y="0"/>
                  <a:pt x="5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rot="10800000">
            <a:off x="157163" y="4063662"/>
            <a:ext cx="1746025" cy="1598888"/>
          </a:xfrm>
          <a:custGeom>
            <a:avLst/>
            <a:gdLst/>
            <a:ahLst/>
            <a:cxnLst/>
            <a:rect l="l" t="t" r="r" b="b"/>
            <a:pathLst>
              <a:path w="20292" h="18582" extrusionOk="0">
                <a:moveTo>
                  <a:pt x="20067" y="1"/>
                </a:moveTo>
                <a:cubicBezTo>
                  <a:pt x="20023" y="1"/>
                  <a:pt x="19978" y="24"/>
                  <a:pt x="19936" y="70"/>
                </a:cubicBezTo>
                <a:lnTo>
                  <a:pt x="2136" y="17870"/>
                </a:lnTo>
                <a:cubicBezTo>
                  <a:pt x="1958" y="18090"/>
                  <a:pt x="1713" y="18201"/>
                  <a:pt x="1467" y="18201"/>
                </a:cubicBezTo>
                <a:cubicBezTo>
                  <a:pt x="1221" y="18201"/>
                  <a:pt x="976" y="18090"/>
                  <a:pt x="798" y="17870"/>
                </a:cubicBezTo>
                <a:cubicBezTo>
                  <a:pt x="356" y="17514"/>
                  <a:pt x="356" y="16980"/>
                  <a:pt x="798" y="16531"/>
                </a:cubicBezTo>
                <a:lnTo>
                  <a:pt x="8010" y="9326"/>
                </a:lnTo>
                <a:lnTo>
                  <a:pt x="8010" y="9148"/>
                </a:lnTo>
                <a:cubicBezTo>
                  <a:pt x="7964" y="9102"/>
                  <a:pt x="7919" y="9079"/>
                  <a:pt x="7875" y="9079"/>
                </a:cubicBezTo>
                <a:cubicBezTo>
                  <a:pt x="7830" y="9079"/>
                  <a:pt x="7786" y="9102"/>
                  <a:pt x="7740" y="9148"/>
                </a:cubicBezTo>
                <a:lnTo>
                  <a:pt x="534" y="16353"/>
                </a:lnTo>
                <a:cubicBezTo>
                  <a:pt x="0" y="16802"/>
                  <a:pt x="0" y="17692"/>
                  <a:pt x="534" y="18133"/>
                </a:cubicBezTo>
                <a:cubicBezTo>
                  <a:pt x="798" y="18404"/>
                  <a:pt x="1068" y="18582"/>
                  <a:pt x="1424" y="18582"/>
                </a:cubicBezTo>
                <a:cubicBezTo>
                  <a:pt x="1780" y="18582"/>
                  <a:pt x="2136" y="18404"/>
                  <a:pt x="2400" y="18133"/>
                </a:cubicBezTo>
                <a:lnTo>
                  <a:pt x="20199" y="334"/>
                </a:lnTo>
                <a:cubicBezTo>
                  <a:pt x="20292" y="248"/>
                  <a:pt x="20292" y="156"/>
                  <a:pt x="20199" y="70"/>
                </a:cubicBezTo>
                <a:cubicBezTo>
                  <a:pt x="20156" y="24"/>
                  <a:pt x="20112" y="1"/>
                  <a:pt x="20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6379795" y="335486"/>
            <a:ext cx="1278543" cy="1265722"/>
          </a:xfrm>
          <a:custGeom>
            <a:avLst/>
            <a:gdLst/>
            <a:ahLst/>
            <a:cxnLst/>
            <a:rect l="l" t="t" r="r" b="b"/>
            <a:pathLst>
              <a:path w="14859" h="14710" extrusionOk="0">
                <a:moveTo>
                  <a:pt x="13926" y="0"/>
                </a:moveTo>
                <a:cubicBezTo>
                  <a:pt x="13727" y="0"/>
                  <a:pt x="13528" y="68"/>
                  <a:pt x="13350" y="203"/>
                </a:cubicBezTo>
                <a:lnTo>
                  <a:pt x="263" y="13282"/>
                </a:lnTo>
                <a:cubicBezTo>
                  <a:pt x="0" y="13638"/>
                  <a:pt x="0" y="14087"/>
                  <a:pt x="263" y="14443"/>
                </a:cubicBezTo>
                <a:cubicBezTo>
                  <a:pt x="441" y="14621"/>
                  <a:pt x="664" y="14710"/>
                  <a:pt x="876" y="14710"/>
                </a:cubicBezTo>
                <a:cubicBezTo>
                  <a:pt x="1088" y="14710"/>
                  <a:pt x="1289" y="14621"/>
                  <a:pt x="1424" y="14443"/>
                </a:cubicBezTo>
                <a:lnTo>
                  <a:pt x="14503" y="1357"/>
                </a:lnTo>
                <a:cubicBezTo>
                  <a:pt x="14859" y="1093"/>
                  <a:pt x="14859" y="559"/>
                  <a:pt x="14503" y="203"/>
                </a:cubicBezTo>
                <a:cubicBezTo>
                  <a:pt x="14325" y="68"/>
                  <a:pt x="14126" y="0"/>
                  <a:pt x="1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7918632" y="2108319"/>
            <a:ext cx="199194" cy="183878"/>
          </a:xfrm>
          <a:custGeom>
            <a:avLst/>
            <a:gdLst/>
            <a:ahLst/>
            <a:cxnLst/>
            <a:rect l="l" t="t" r="r" b="b"/>
            <a:pathLst>
              <a:path w="2315" h="2137" extrusionOk="0">
                <a:moveTo>
                  <a:pt x="1154" y="357"/>
                </a:moveTo>
                <a:cubicBezTo>
                  <a:pt x="1332" y="357"/>
                  <a:pt x="1510" y="442"/>
                  <a:pt x="1688" y="620"/>
                </a:cubicBezTo>
                <a:cubicBezTo>
                  <a:pt x="1780" y="713"/>
                  <a:pt x="1866" y="891"/>
                  <a:pt x="1866" y="1069"/>
                </a:cubicBezTo>
                <a:cubicBezTo>
                  <a:pt x="1866" y="1247"/>
                  <a:pt x="1780" y="1425"/>
                  <a:pt x="1688" y="1603"/>
                </a:cubicBezTo>
                <a:cubicBezTo>
                  <a:pt x="1510" y="1688"/>
                  <a:pt x="1332" y="1781"/>
                  <a:pt x="1154" y="1781"/>
                </a:cubicBezTo>
                <a:cubicBezTo>
                  <a:pt x="976" y="1781"/>
                  <a:pt x="798" y="1688"/>
                  <a:pt x="712" y="1603"/>
                </a:cubicBezTo>
                <a:cubicBezTo>
                  <a:pt x="534" y="1425"/>
                  <a:pt x="442" y="1247"/>
                  <a:pt x="442" y="1069"/>
                </a:cubicBezTo>
                <a:cubicBezTo>
                  <a:pt x="442" y="891"/>
                  <a:pt x="534" y="713"/>
                  <a:pt x="712" y="620"/>
                </a:cubicBezTo>
                <a:cubicBezTo>
                  <a:pt x="798" y="442"/>
                  <a:pt x="976" y="357"/>
                  <a:pt x="1154" y="357"/>
                </a:cubicBezTo>
                <a:close/>
                <a:moveTo>
                  <a:pt x="1154" y="1"/>
                </a:moveTo>
                <a:cubicBezTo>
                  <a:pt x="890" y="1"/>
                  <a:pt x="620" y="179"/>
                  <a:pt x="442" y="357"/>
                </a:cubicBezTo>
                <a:cubicBezTo>
                  <a:pt x="0" y="713"/>
                  <a:pt x="0" y="1425"/>
                  <a:pt x="442" y="1781"/>
                </a:cubicBezTo>
                <a:cubicBezTo>
                  <a:pt x="620" y="2044"/>
                  <a:pt x="890" y="2137"/>
                  <a:pt x="1154" y="2137"/>
                </a:cubicBezTo>
                <a:cubicBezTo>
                  <a:pt x="1424" y="2137"/>
                  <a:pt x="1688" y="2044"/>
                  <a:pt x="1958" y="1781"/>
                </a:cubicBezTo>
                <a:cubicBezTo>
                  <a:pt x="2314" y="1425"/>
                  <a:pt x="2314" y="713"/>
                  <a:pt x="1958" y="357"/>
                </a:cubicBezTo>
                <a:cubicBezTo>
                  <a:pt x="1688" y="179"/>
                  <a:pt x="1424"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8148372" y="1880300"/>
            <a:ext cx="191192" cy="182157"/>
          </a:xfrm>
          <a:custGeom>
            <a:avLst/>
            <a:gdLst/>
            <a:ahLst/>
            <a:cxnLst/>
            <a:rect l="l" t="t" r="r" b="b"/>
            <a:pathLst>
              <a:path w="2222" h="2117" extrusionOk="0">
                <a:moveTo>
                  <a:pt x="1154" y="337"/>
                </a:moveTo>
                <a:cubicBezTo>
                  <a:pt x="1332" y="337"/>
                  <a:pt x="1510" y="422"/>
                  <a:pt x="1688" y="515"/>
                </a:cubicBezTo>
                <a:cubicBezTo>
                  <a:pt x="1780" y="693"/>
                  <a:pt x="1866" y="871"/>
                  <a:pt x="1866" y="1049"/>
                </a:cubicBezTo>
                <a:cubicBezTo>
                  <a:pt x="1866" y="1227"/>
                  <a:pt x="1780" y="1405"/>
                  <a:pt x="1688" y="1583"/>
                </a:cubicBezTo>
                <a:cubicBezTo>
                  <a:pt x="1556" y="1715"/>
                  <a:pt x="1378" y="1780"/>
                  <a:pt x="1200" y="1780"/>
                </a:cubicBezTo>
                <a:cubicBezTo>
                  <a:pt x="1022" y="1780"/>
                  <a:pt x="844" y="1715"/>
                  <a:pt x="712" y="1583"/>
                </a:cubicBezTo>
                <a:cubicBezTo>
                  <a:pt x="534" y="1405"/>
                  <a:pt x="534" y="1227"/>
                  <a:pt x="534" y="1049"/>
                </a:cubicBezTo>
                <a:cubicBezTo>
                  <a:pt x="534" y="871"/>
                  <a:pt x="534" y="693"/>
                  <a:pt x="712" y="515"/>
                </a:cubicBezTo>
                <a:cubicBezTo>
                  <a:pt x="798" y="422"/>
                  <a:pt x="976" y="337"/>
                  <a:pt x="1154" y="337"/>
                </a:cubicBezTo>
                <a:close/>
                <a:moveTo>
                  <a:pt x="1200" y="0"/>
                </a:moveTo>
                <a:cubicBezTo>
                  <a:pt x="933" y="0"/>
                  <a:pt x="666" y="113"/>
                  <a:pt x="442" y="337"/>
                </a:cubicBezTo>
                <a:cubicBezTo>
                  <a:pt x="0" y="693"/>
                  <a:pt x="0" y="1405"/>
                  <a:pt x="442" y="1761"/>
                </a:cubicBezTo>
                <a:cubicBezTo>
                  <a:pt x="620" y="2024"/>
                  <a:pt x="890" y="2117"/>
                  <a:pt x="1154" y="2117"/>
                </a:cubicBezTo>
                <a:cubicBezTo>
                  <a:pt x="1424" y="2117"/>
                  <a:pt x="1688" y="2024"/>
                  <a:pt x="1958" y="1761"/>
                </a:cubicBezTo>
                <a:cubicBezTo>
                  <a:pt x="2136" y="1583"/>
                  <a:pt x="2222" y="1312"/>
                  <a:pt x="2222" y="1049"/>
                </a:cubicBezTo>
                <a:cubicBezTo>
                  <a:pt x="2222" y="778"/>
                  <a:pt x="2136" y="515"/>
                  <a:pt x="1958" y="337"/>
                </a:cubicBezTo>
                <a:cubicBezTo>
                  <a:pt x="1734" y="113"/>
                  <a:pt x="1467" y="0"/>
                  <a:pt x="1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8385426" y="1650560"/>
            <a:ext cx="191880" cy="182157"/>
          </a:xfrm>
          <a:custGeom>
            <a:avLst/>
            <a:gdLst/>
            <a:ahLst/>
            <a:cxnLst/>
            <a:rect l="l" t="t" r="r" b="b"/>
            <a:pathLst>
              <a:path w="2230" h="2117" extrusionOk="0">
                <a:moveTo>
                  <a:pt x="1161" y="337"/>
                </a:moveTo>
                <a:cubicBezTo>
                  <a:pt x="1339" y="337"/>
                  <a:pt x="1517" y="422"/>
                  <a:pt x="1603" y="515"/>
                </a:cubicBezTo>
                <a:cubicBezTo>
                  <a:pt x="1873" y="778"/>
                  <a:pt x="1873" y="1227"/>
                  <a:pt x="1603" y="1490"/>
                </a:cubicBezTo>
                <a:cubicBezTo>
                  <a:pt x="1517" y="1668"/>
                  <a:pt x="1339" y="1761"/>
                  <a:pt x="1161" y="1761"/>
                </a:cubicBezTo>
                <a:cubicBezTo>
                  <a:pt x="891" y="1761"/>
                  <a:pt x="713" y="1668"/>
                  <a:pt x="627" y="1490"/>
                </a:cubicBezTo>
                <a:cubicBezTo>
                  <a:pt x="357" y="1227"/>
                  <a:pt x="357" y="778"/>
                  <a:pt x="627" y="515"/>
                </a:cubicBezTo>
                <a:cubicBezTo>
                  <a:pt x="713" y="422"/>
                  <a:pt x="891" y="337"/>
                  <a:pt x="1161" y="337"/>
                </a:cubicBezTo>
                <a:close/>
                <a:moveTo>
                  <a:pt x="1115" y="1"/>
                </a:moveTo>
                <a:cubicBezTo>
                  <a:pt x="848" y="1"/>
                  <a:pt x="581" y="113"/>
                  <a:pt x="357" y="337"/>
                </a:cubicBezTo>
                <a:cubicBezTo>
                  <a:pt x="1" y="693"/>
                  <a:pt x="1" y="1405"/>
                  <a:pt x="357" y="1761"/>
                </a:cubicBezTo>
                <a:cubicBezTo>
                  <a:pt x="535" y="2024"/>
                  <a:pt x="805" y="2117"/>
                  <a:pt x="1161" y="2117"/>
                </a:cubicBezTo>
                <a:cubicBezTo>
                  <a:pt x="1425" y="2117"/>
                  <a:pt x="1695" y="2024"/>
                  <a:pt x="1873" y="1761"/>
                </a:cubicBezTo>
                <a:cubicBezTo>
                  <a:pt x="2229" y="1405"/>
                  <a:pt x="2229" y="693"/>
                  <a:pt x="1873" y="337"/>
                </a:cubicBezTo>
                <a:cubicBezTo>
                  <a:pt x="1649" y="113"/>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8615166" y="1418841"/>
            <a:ext cx="199194" cy="184136"/>
          </a:xfrm>
          <a:custGeom>
            <a:avLst/>
            <a:gdLst/>
            <a:ahLst/>
            <a:cxnLst/>
            <a:rect l="l" t="t" r="r" b="b"/>
            <a:pathLst>
              <a:path w="2315" h="2140" extrusionOk="0">
                <a:moveTo>
                  <a:pt x="1161" y="360"/>
                </a:moveTo>
                <a:cubicBezTo>
                  <a:pt x="1339" y="360"/>
                  <a:pt x="1517" y="445"/>
                  <a:pt x="1603" y="538"/>
                </a:cubicBezTo>
                <a:cubicBezTo>
                  <a:pt x="1873" y="801"/>
                  <a:pt x="1873" y="1250"/>
                  <a:pt x="1603" y="1513"/>
                </a:cubicBezTo>
                <a:cubicBezTo>
                  <a:pt x="1517" y="1691"/>
                  <a:pt x="1339" y="1784"/>
                  <a:pt x="1161" y="1784"/>
                </a:cubicBezTo>
                <a:cubicBezTo>
                  <a:pt x="983" y="1784"/>
                  <a:pt x="805" y="1691"/>
                  <a:pt x="627" y="1513"/>
                </a:cubicBezTo>
                <a:cubicBezTo>
                  <a:pt x="535" y="1428"/>
                  <a:pt x="449" y="1250"/>
                  <a:pt x="449" y="1072"/>
                </a:cubicBezTo>
                <a:cubicBezTo>
                  <a:pt x="449" y="894"/>
                  <a:pt x="535" y="716"/>
                  <a:pt x="627" y="538"/>
                </a:cubicBezTo>
                <a:cubicBezTo>
                  <a:pt x="805" y="445"/>
                  <a:pt x="983" y="360"/>
                  <a:pt x="1161" y="360"/>
                </a:cubicBezTo>
                <a:close/>
                <a:moveTo>
                  <a:pt x="1115" y="1"/>
                </a:moveTo>
                <a:cubicBezTo>
                  <a:pt x="848" y="1"/>
                  <a:pt x="581" y="90"/>
                  <a:pt x="357" y="268"/>
                </a:cubicBezTo>
                <a:cubicBezTo>
                  <a:pt x="1" y="716"/>
                  <a:pt x="1" y="1428"/>
                  <a:pt x="357" y="1784"/>
                </a:cubicBezTo>
                <a:cubicBezTo>
                  <a:pt x="535" y="1962"/>
                  <a:pt x="805" y="2140"/>
                  <a:pt x="1161" y="2140"/>
                </a:cubicBezTo>
                <a:cubicBezTo>
                  <a:pt x="1425" y="2140"/>
                  <a:pt x="1695" y="1962"/>
                  <a:pt x="1873" y="1784"/>
                </a:cubicBezTo>
                <a:cubicBezTo>
                  <a:pt x="2315" y="1428"/>
                  <a:pt x="2315" y="716"/>
                  <a:pt x="1873" y="268"/>
                </a:cubicBezTo>
                <a:cubicBezTo>
                  <a:pt x="1649" y="90"/>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7772785" y="530856"/>
            <a:ext cx="275774" cy="275774"/>
          </a:xfrm>
          <a:custGeom>
            <a:avLst/>
            <a:gdLst/>
            <a:ahLst/>
            <a:cxnLst/>
            <a:rect l="l" t="t" r="r" b="b"/>
            <a:pathLst>
              <a:path w="3205" h="3205" extrusionOk="0">
                <a:moveTo>
                  <a:pt x="1603" y="0"/>
                </a:moveTo>
                <a:cubicBezTo>
                  <a:pt x="806" y="0"/>
                  <a:pt x="1" y="712"/>
                  <a:pt x="1" y="1602"/>
                </a:cubicBezTo>
                <a:cubicBezTo>
                  <a:pt x="1" y="2492"/>
                  <a:pt x="806"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8079106" y="369694"/>
            <a:ext cx="130616" cy="130616"/>
          </a:xfrm>
          <a:custGeom>
            <a:avLst/>
            <a:gdLst/>
            <a:ahLst/>
            <a:cxnLst/>
            <a:rect l="l" t="t" r="r" b="b"/>
            <a:pathLst>
              <a:path w="1518" h="1518" extrusionOk="0">
                <a:moveTo>
                  <a:pt x="805" y="1"/>
                </a:moveTo>
                <a:cubicBezTo>
                  <a:pt x="357" y="1"/>
                  <a:pt x="1" y="357"/>
                  <a:pt x="1" y="713"/>
                </a:cubicBezTo>
                <a:cubicBezTo>
                  <a:pt x="1" y="1161"/>
                  <a:pt x="357" y="1517"/>
                  <a:pt x="805" y="1517"/>
                </a:cubicBezTo>
                <a:cubicBezTo>
                  <a:pt x="1161" y="1517"/>
                  <a:pt x="1517" y="1161"/>
                  <a:pt x="1517" y="713"/>
                </a:cubicBezTo>
                <a:cubicBezTo>
                  <a:pt x="1517" y="357"/>
                  <a:pt x="1161" y="1"/>
                  <a:pt x="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rot="10800000">
            <a:off x="310248" y="4438381"/>
            <a:ext cx="275774" cy="275774"/>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rot="10800000">
            <a:off x="157174" y="4744701"/>
            <a:ext cx="122528" cy="122614"/>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rot="10800000">
            <a:off x="2183652" y="4790656"/>
            <a:ext cx="122614" cy="130616"/>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rot="10800000">
            <a:off x="2382760" y="4591548"/>
            <a:ext cx="122614" cy="122614"/>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rot="10800000">
            <a:off x="2581868" y="4385126"/>
            <a:ext cx="130616" cy="129928"/>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rot="10800000">
            <a:off x="1007459" y="4492510"/>
            <a:ext cx="1118155" cy="1116262"/>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rot="10800000">
            <a:off x="471399" y="4875411"/>
            <a:ext cx="1110153" cy="1108776"/>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CUSTOM_4_1_1">
    <p:spTree>
      <p:nvGrpSpPr>
        <p:cNvPr id="1" name="Shape 658"/>
        <p:cNvGrpSpPr/>
        <p:nvPr/>
      </p:nvGrpSpPr>
      <p:grpSpPr>
        <a:xfrm>
          <a:off x="0" y="0"/>
          <a:ext cx="0" cy="0"/>
          <a:chOff x="0" y="0"/>
          <a:chExt cx="0" cy="0"/>
        </a:xfrm>
      </p:grpSpPr>
      <p:sp>
        <p:nvSpPr>
          <p:cNvPr id="659" name="Google Shape;659;p3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60" name="Google Shape;660;p38"/>
          <p:cNvSpPr txBox="1">
            <a:spLocks noGrp="1"/>
          </p:cNvSpPr>
          <p:nvPr>
            <p:ph type="title" idx="2"/>
          </p:nvPr>
        </p:nvSpPr>
        <p:spPr>
          <a:xfrm>
            <a:off x="765125" y="3234485"/>
            <a:ext cx="2386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661" name="Google Shape;661;p38"/>
          <p:cNvSpPr txBox="1">
            <a:spLocks noGrp="1"/>
          </p:cNvSpPr>
          <p:nvPr>
            <p:ph type="title" idx="3"/>
          </p:nvPr>
        </p:nvSpPr>
        <p:spPr>
          <a:xfrm>
            <a:off x="3378750" y="3234485"/>
            <a:ext cx="2386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662" name="Google Shape;662;p38"/>
          <p:cNvSpPr txBox="1">
            <a:spLocks noGrp="1"/>
          </p:cNvSpPr>
          <p:nvPr>
            <p:ph type="subTitle" idx="1"/>
          </p:nvPr>
        </p:nvSpPr>
        <p:spPr>
          <a:xfrm>
            <a:off x="890525" y="3703500"/>
            <a:ext cx="2135700" cy="81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3" name="Google Shape;663;p38"/>
          <p:cNvSpPr txBox="1">
            <a:spLocks noGrp="1"/>
          </p:cNvSpPr>
          <p:nvPr>
            <p:ph type="subTitle" idx="4"/>
          </p:nvPr>
        </p:nvSpPr>
        <p:spPr>
          <a:xfrm>
            <a:off x="3504150" y="3703500"/>
            <a:ext cx="2135700" cy="81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4" name="Google Shape;664;p38"/>
          <p:cNvSpPr txBox="1">
            <a:spLocks noGrp="1"/>
          </p:cNvSpPr>
          <p:nvPr>
            <p:ph type="title" idx="5"/>
          </p:nvPr>
        </p:nvSpPr>
        <p:spPr>
          <a:xfrm>
            <a:off x="5992375" y="3234485"/>
            <a:ext cx="2386500" cy="32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665" name="Google Shape;665;p38"/>
          <p:cNvSpPr txBox="1">
            <a:spLocks noGrp="1"/>
          </p:cNvSpPr>
          <p:nvPr>
            <p:ph type="subTitle" idx="6"/>
          </p:nvPr>
        </p:nvSpPr>
        <p:spPr>
          <a:xfrm>
            <a:off x="6117775" y="3703500"/>
            <a:ext cx="2135700" cy="81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6" name="Google Shape;666;p38"/>
          <p:cNvSpPr/>
          <p:nvPr/>
        </p:nvSpPr>
        <p:spPr>
          <a:xfrm>
            <a:off x="6502497" y="404054"/>
            <a:ext cx="479662" cy="457291"/>
          </a:xfrm>
          <a:custGeom>
            <a:avLst/>
            <a:gdLst/>
            <a:ahLst/>
            <a:cxnLst/>
            <a:rect l="l" t="t" r="r" b="b"/>
            <a:pathLst>
              <a:path w="5789" h="5519" extrusionOk="0">
                <a:moveTo>
                  <a:pt x="3560" y="1"/>
                </a:moveTo>
                <a:cubicBezTo>
                  <a:pt x="3026" y="1"/>
                  <a:pt x="2492" y="179"/>
                  <a:pt x="2136" y="535"/>
                </a:cubicBezTo>
                <a:lnTo>
                  <a:pt x="93" y="2671"/>
                </a:lnTo>
                <a:cubicBezTo>
                  <a:pt x="0" y="2671"/>
                  <a:pt x="0" y="2849"/>
                  <a:pt x="93" y="2849"/>
                </a:cubicBezTo>
                <a:cubicBezTo>
                  <a:pt x="93" y="2895"/>
                  <a:pt x="137" y="2918"/>
                  <a:pt x="182" y="2918"/>
                </a:cubicBezTo>
                <a:cubicBezTo>
                  <a:pt x="226" y="2918"/>
                  <a:pt x="271" y="2895"/>
                  <a:pt x="271" y="2849"/>
                </a:cubicBezTo>
                <a:lnTo>
                  <a:pt x="2407" y="806"/>
                </a:lnTo>
                <a:cubicBezTo>
                  <a:pt x="2670" y="535"/>
                  <a:pt x="3119" y="357"/>
                  <a:pt x="3560" y="357"/>
                </a:cubicBezTo>
                <a:cubicBezTo>
                  <a:pt x="4009" y="357"/>
                  <a:pt x="4450" y="535"/>
                  <a:pt x="4721" y="806"/>
                </a:cubicBezTo>
                <a:cubicBezTo>
                  <a:pt x="5340" y="1425"/>
                  <a:pt x="5340" y="2493"/>
                  <a:pt x="4721" y="3119"/>
                </a:cubicBezTo>
                <a:lnTo>
                  <a:pt x="2670" y="5255"/>
                </a:lnTo>
                <a:cubicBezTo>
                  <a:pt x="2585" y="5255"/>
                  <a:pt x="2585" y="5433"/>
                  <a:pt x="2670" y="5433"/>
                </a:cubicBezTo>
                <a:cubicBezTo>
                  <a:pt x="2670" y="5519"/>
                  <a:pt x="2763" y="5519"/>
                  <a:pt x="2763" y="5519"/>
                </a:cubicBezTo>
                <a:cubicBezTo>
                  <a:pt x="2848" y="5519"/>
                  <a:pt x="2848" y="5519"/>
                  <a:pt x="2941" y="5433"/>
                </a:cubicBezTo>
                <a:lnTo>
                  <a:pt x="4984" y="3383"/>
                </a:lnTo>
                <a:cubicBezTo>
                  <a:pt x="5789" y="2585"/>
                  <a:pt x="5789" y="1340"/>
                  <a:pt x="4984" y="535"/>
                </a:cubicBezTo>
                <a:cubicBezTo>
                  <a:pt x="4628" y="179"/>
                  <a:pt x="4094" y="1"/>
                  <a:pt x="3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8724528" y="4380666"/>
            <a:ext cx="125115" cy="125778"/>
          </a:xfrm>
          <a:custGeom>
            <a:avLst/>
            <a:gdLst/>
            <a:ahLst/>
            <a:cxnLst/>
            <a:rect l="l" t="t" r="r" b="b"/>
            <a:pathLst>
              <a:path w="1510" h="1518" extrusionOk="0">
                <a:moveTo>
                  <a:pt x="798" y="1"/>
                </a:moveTo>
                <a:cubicBezTo>
                  <a:pt x="357" y="1"/>
                  <a:pt x="1" y="357"/>
                  <a:pt x="1" y="805"/>
                </a:cubicBezTo>
                <a:cubicBezTo>
                  <a:pt x="1" y="1161"/>
                  <a:pt x="357" y="1517"/>
                  <a:pt x="798" y="1517"/>
                </a:cubicBezTo>
                <a:cubicBezTo>
                  <a:pt x="1154" y="1517"/>
                  <a:pt x="1510" y="1161"/>
                  <a:pt x="1510" y="805"/>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8532796" y="4580104"/>
            <a:ext cx="118072" cy="118072"/>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8341064" y="4771836"/>
            <a:ext cx="118072" cy="118072"/>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8230154" y="3722868"/>
            <a:ext cx="730389" cy="722766"/>
          </a:xfrm>
          <a:custGeom>
            <a:avLst/>
            <a:gdLst/>
            <a:ahLst/>
            <a:cxnLst/>
            <a:rect l="l" t="t" r="r" b="b"/>
            <a:pathLst>
              <a:path w="8815" h="8723" extrusionOk="0">
                <a:moveTo>
                  <a:pt x="8544" y="1"/>
                </a:moveTo>
                <a:lnTo>
                  <a:pt x="0" y="8545"/>
                </a:lnTo>
                <a:lnTo>
                  <a:pt x="271" y="8723"/>
                </a:lnTo>
                <a:lnTo>
                  <a:pt x="8814" y="179"/>
                </a:lnTo>
                <a:lnTo>
                  <a:pt x="8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8554623" y="3804317"/>
            <a:ext cx="317427" cy="316847"/>
          </a:xfrm>
          <a:custGeom>
            <a:avLst/>
            <a:gdLst/>
            <a:ahLst/>
            <a:cxnLst/>
            <a:rect l="l" t="t" r="r" b="b"/>
            <a:pathLst>
              <a:path w="3831" h="3824" extrusionOk="0">
                <a:moveTo>
                  <a:pt x="1873" y="357"/>
                </a:moveTo>
                <a:cubicBezTo>
                  <a:pt x="2762" y="357"/>
                  <a:pt x="3474" y="1068"/>
                  <a:pt x="3474" y="1958"/>
                </a:cubicBezTo>
                <a:cubicBezTo>
                  <a:pt x="3474" y="2756"/>
                  <a:pt x="2762" y="3468"/>
                  <a:pt x="1873" y="3468"/>
                </a:cubicBezTo>
                <a:cubicBezTo>
                  <a:pt x="1068" y="3468"/>
                  <a:pt x="356" y="2756"/>
                  <a:pt x="356" y="1958"/>
                </a:cubicBezTo>
                <a:cubicBezTo>
                  <a:pt x="356" y="1068"/>
                  <a:pt x="1068" y="357"/>
                  <a:pt x="1873" y="357"/>
                </a:cubicBezTo>
                <a:close/>
                <a:moveTo>
                  <a:pt x="1873" y="1"/>
                </a:moveTo>
                <a:cubicBezTo>
                  <a:pt x="890" y="1"/>
                  <a:pt x="0" y="891"/>
                  <a:pt x="0" y="1958"/>
                </a:cubicBezTo>
                <a:cubicBezTo>
                  <a:pt x="0" y="3026"/>
                  <a:pt x="890" y="3824"/>
                  <a:pt x="1873" y="3824"/>
                </a:cubicBezTo>
                <a:cubicBezTo>
                  <a:pt x="2940" y="3824"/>
                  <a:pt x="3830" y="3026"/>
                  <a:pt x="3830" y="1958"/>
                </a:cubicBezTo>
                <a:cubicBezTo>
                  <a:pt x="3830" y="891"/>
                  <a:pt x="2940" y="1"/>
                  <a:pt x="1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5639854" y="-154387"/>
            <a:ext cx="1091399" cy="1078473"/>
          </a:xfrm>
          <a:custGeom>
            <a:avLst/>
            <a:gdLst/>
            <a:ahLst/>
            <a:cxnLst/>
            <a:rect l="l" t="t" r="r" b="b"/>
            <a:pathLst>
              <a:path w="13172" h="13016" extrusionOk="0">
                <a:moveTo>
                  <a:pt x="12340" y="1"/>
                </a:moveTo>
                <a:cubicBezTo>
                  <a:pt x="12150" y="1"/>
                  <a:pt x="11972" y="68"/>
                  <a:pt x="11840" y="204"/>
                </a:cubicBezTo>
                <a:lnTo>
                  <a:pt x="271" y="11773"/>
                </a:lnTo>
                <a:cubicBezTo>
                  <a:pt x="0" y="12037"/>
                  <a:pt x="0" y="12485"/>
                  <a:pt x="271" y="12749"/>
                </a:cubicBezTo>
                <a:cubicBezTo>
                  <a:pt x="449" y="12927"/>
                  <a:pt x="648" y="13016"/>
                  <a:pt x="837" y="13016"/>
                </a:cubicBezTo>
                <a:cubicBezTo>
                  <a:pt x="1025" y="13016"/>
                  <a:pt x="1203" y="12927"/>
                  <a:pt x="1339" y="12749"/>
                </a:cubicBezTo>
                <a:lnTo>
                  <a:pt x="12908" y="1272"/>
                </a:lnTo>
                <a:cubicBezTo>
                  <a:pt x="13172" y="1001"/>
                  <a:pt x="13172" y="467"/>
                  <a:pt x="12908" y="204"/>
                </a:cubicBezTo>
                <a:cubicBezTo>
                  <a:pt x="12730" y="68"/>
                  <a:pt x="12529" y="1"/>
                  <a:pt x="12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5499681" y="324424"/>
            <a:ext cx="265558" cy="265558"/>
          </a:xfrm>
          <a:custGeom>
            <a:avLst/>
            <a:gdLst/>
            <a:ahLst/>
            <a:cxnLst/>
            <a:rect l="l" t="t" r="r" b="b"/>
            <a:pathLst>
              <a:path w="3205" h="3205" extrusionOk="0">
                <a:moveTo>
                  <a:pt x="1603" y="356"/>
                </a:moveTo>
                <a:cubicBezTo>
                  <a:pt x="2315" y="356"/>
                  <a:pt x="2849" y="890"/>
                  <a:pt x="2849" y="1602"/>
                </a:cubicBezTo>
                <a:cubicBezTo>
                  <a:pt x="2849" y="2314"/>
                  <a:pt x="2315" y="2848"/>
                  <a:pt x="1603" y="2848"/>
                </a:cubicBezTo>
                <a:cubicBezTo>
                  <a:pt x="891" y="2848"/>
                  <a:pt x="357" y="2314"/>
                  <a:pt x="357" y="1602"/>
                </a:cubicBezTo>
                <a:cubicBezTo>
                  <a:pt x="357" y="890"/>
                  <a:pt x="891" y="356"/>
                  <a:pt x="1603" y="356"/>
                </a:cubicBezTo>
                <a:close/>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8">
    <p:spTree>
      <p:nvGrpSpPr>
        <p:cNvPr id="1" name="Shape 674"/>
        <p:cNvGrpSpPr/>
        <p:nvPr/>
      </p:nvGrpSpPr>
      <p:grpSpPr>
        <a:xfrm>
          <a:off x="0" y="0"/>
          <a:ext cx="0" cy="0"/>
          <a:chOff x="0" y="0"/>
          <a:chExt cx="0" cy="0"/>
        </a:xfrm>
      </p:grpSpPr>
      <p:sp>
        <p:nvSpPr>
          <p:cNvPr id="675" name="Google Shape;675;p39"/>
          <p:cNvSpPr txBox="1">
            <a:spLocks noGrp="1"/>
          </p:cNvSpPr>
          <p:nvPr>
            <p:ph type="title"/>
          </p:nvPr>
        </p:nvSpPr>
        <p:spPr>
          <a:xfrm>
            <a:off x="1477850" y="1493004"/>
            <a:ext cx="2386500" cy="39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676" name="Google Shape;676;p39"/>
          <p:cNvSpPr txBox="1">
            <a:spLocks noGrp="1"/>
          </p:cNvSpPr>
          <p:nvPr>
            <p:ph type="title" idx="2"/>
          </p:nvPr>
        </p:nvSpPr>
        <p:spPr>
          <a:xfrm>
            <a:off x="1477850" y="2614651"/>
            <a:ext cx="2386500" cy="39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677" name="Google Shape;677;p39"/>
          <p:cNvSpPr txBox="1">
            <a:spLocks noGrp="1"/>
          </p:cNvSpPr>
          <p:nvPr>
            <p:ph type="subTitle" idx="1"/>
          </p:nvPr>
        </p:nvSpPr>
        <p:spPr>
          <a:xfrm>
            <a:off x="712550" y="1886131"/>
            <a:ext cx="3151800" cy="4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8" name="Google Shape;678;p39"/>
          <p:cNvSpPr txBox="1">
            <a:spLocks noGrp="1"/>
          </p:cNvSpPr>
          <p:nvPr>
            <p:ph type="subTitle" idx="3"/>
          </p:nvPr>
        </p:nvSpPr>
        <p:spPr>
          <a:xfrm>
            <a:off x="712550" y="3007775"/>
            <a:ext cx="3151800" cy="4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9" name="Google Shape;679;p39"/>
          <p:cNvSpPr txBox="1">
            <a:spLocks noGrp="1"/>
          </p:cNvSpPr>
          <p:nvPr>
            <p:ph type="title" idx="4"/>
          </p:nvPr>
        </p:nvSpPr>
        <p:spPr>
          <a:xfrm>
            <a:off x="1439400" y="380300"/>
            <a:ext cx="6265200" cy="39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80" name="Google Shape;680;p39"/>
          <p:cNvSpPr txBox="1">
            <a:spLocks noGrp="1"/>
          </p:cNvSpPr>
          <p:nvPr>
            <p:ph type="title" idx="5"/>
          </p:nvPr>
        </p:nvSpPr>
        <p:spPr>
          <a:xfrm>
            <a:off x="5276650" y="2614651"/>
            <a:ext cx="2386500" cy="3996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681" name="Google Shape;681;p39"/>
          <p:cNvSpPr txBox="1">
            <a:spLocks noGrp="1"/>
          </p:cNvSpPr>
          <p:nvPr>
            <p:ph type="subTitle" idx="6"/>
          </p:nvPr>
        </p:nvSpPr>
        <p:spPr>
          <a:xfrm>
            <a:off x="5276650" y="3007775"/>
            <a:ext cx="31548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2" name="Google Shape;682;p39"/>
          <p:cNvSpPr txBox="1">
            <a:spLocks noGrp="1"/>
          </p:cNvSpPr>
          <p:nvPr>
            <p:ph type="title" idx="7"/>
          </p:nvPr>
        </p:nvSpPr>
        <p:spPr>
          <a:xfrm>
            <a:off x="1477850" y="3736297"/>
            <a:ext cx="2386500" cy="39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683" name="Google Shape;683;p39"/>
          <p:cNvSpPr txBox="1">
            <a:spLocks noGrp="1"/>
          </p:cNvSpPr>
          <p:nvPr>
            <p:ph type="title" idx="8"/>
          </p:nvPr>
        </p:nvSpPr>
        <p:spPr>
          <a:xfrm>
            <a:off x="5276650" y="1493004"/>
            <a:ext cx="2386500" cy="3996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684" name="Google Shape;684;p39"/>
          <p:cNvSpPr txBox="1">
            <a:spLocks noGrp="1"/>
          </p:cNvSpPr>
          <p:nvPr>
            <p:ph type="subTitle" idx="9"/>
          </p:nvPr>
        </p:nvSpPr>
        <p:spPr>
          <a:xfrm>
            <a:off x="712550" y="4129425"/>
            <a:ext cx="3151800" cy="4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5" name="Google Shape;685;p39"/>
          <p:cNvSpPr txBox="1">
            <a:spLocks noGrp="1"/>
          </p:cNvSpPr>
          <p:nvPr>
            <p:ph type="subTitle" idx="13"/>
          </p:nvPr>
        </p:nvSpPr>
        <p:spPr>
          <a:xfrm>
            <a:off x="5276650" y="1886131"/>
            <a:ext cx="31548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6" name="Google Shape;686;p39"/>
          <p:cNvSpPr txBox="1">
            <a:spLocks noGrp="1"/>
          </p:cNvSpPr>
          <p:nvPr>
            <p:ph type="title" idx="14"/>
          </p:nvPr>
        </p:nvSpPr>
        <p:spPr>
          <a:xfrm>
            <a:off x="5276650" y="3736297"/>
            <a:ext cx="2386500" cy="3996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687" name="Google Shape;687;p39"/>
          <p:cNvSpPr txBox="1">
            <a:spLocks noGrp="1"/>
          </p:cNvSpPr>
          <p:nvPr>
            <p:ph type="subTitle" idx="15"/>
          </p:nvPr>
        </p:nvSpPr>
        <p:spPr>
          <a:xfrm>
            <a:off x="5276650" y="4129425"/>
            <a:ext cx="31548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688" name="Google Shape;688;p39"/>
          <p:cNvGrpSpPr/>
          <p:nvPr/>
        </p:nvGrpSpPr>
        <p:grpSpPr>
          <a:xfrm>
            <a:off x="7411462" y="54599"/>
            <a:ext cx="1657524" cy="1175155"/>
            <a:chOff x="7305029" y="54592"/>
            <a:chExt cx="1764074" cy="1250697"/>
          </a:xfrm>
        </p:grpSpPr>
        <p:sp>
          <p:nvSpPr>
            <p:cNvPr id="689" name="Google Shape;689;p39"/>
            <p:cNvSpPr/>
            <p:nvPr/>
          </p:nvSpPr>
          <p:spPr>
            <a:xfrm>
              <a:off x="7804627" y="54592"/>
              <a:ext cx="1264476" cy="1250697"/>
            </a:xfrm>
            <a:custGeom>
              <a:avLst/>
              <a:gdLst/>
              <a:ahLst/>
              <a:cxnLst/>
              <a:rect l="l" t="t" r="r" b="b"/>
              <a:pathLst>
                <a:path w="14867" h="14705" extrusionOk="0">
                  <a:moveTo>
                    <a:pt x="13962" y="0"/>
                  </a:moveTo>
                  <a:cubicBezTo>
                    <a:pt x="13750" y="0"/>
                    <a:pt x="13528" y="89"/>
                    <a:pt x="13350" y="267"/>
                  </a:cubicBezTo>
                  <a:lnTo>
                    <a:pt x="271" y="13346"/>
                  </a:lnTo>
                  <a:cubicBezTo>
                    <a:pt x="0" y="13617"/>
                    <a:pt x="0" y="14151"/>
                    <a:pt x="271" y="14507"/>
                  </a:cubicBezTo>
                  <a:cubicBezTo>
                    <a:pt x="449" y="14639"/>
                    <a:pt x="671" y="14705"/>
                    <a:pt x="894" y="14705"/>
                  </a:cubicBezTo>
                  <a:cubicBezTo>
                    <a:pt x="1116" y="14705"/>
                    <a:pt x="1339" y="14639"/>
                    <a:pt x="1517" y="14507"/>
                  </a:cubicBezTo>
                  <a:lnTo>
                    <a:pt x="14510" y="1421"/>
                  </a:lnTo>
                  <a:cubicBezTo>
                    <a:pt x="14866" y="1065"/>
                    <a:pt x="14866" y="531"/>
                    <a:pt x="14510" y="267"/>
                  </a:cubicBezTo>
                  <a:cubicBezTo>
                    <a:pt x="14375" y="89"/>
                    <a:pt x="14174" y="0"/>
                    <a:pt x="13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7978985" y="228695"/>
              <a:ext cx="272593" cy="272593"/>
            </a:xfrm>
            <a:custGeom>
              <a:avLst/>
              <a:gdLst/>
              <a:ahLst/>
              <a:cxnLst/>
              <a:rect l="l" t="t" r="r" b="b"/>
              <a:pathLst>
                <a:path w="3205" h="3205" extrusionOk="0">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8281772" y="77301"/>
              <a:ext cx="128514" cy="121200"/>
            </a:xfrm>
            <a:custGeom>
              <a:avLst/>
              <a:gdLst/>
              <a:ahLst/>
              <a:cxnLst/>
              <a:rect l="l" t="t" r="r" b="b"/>
              <a:pathLst>
                <a:path w="1511" h="1425" extrusionOk="0">
                  <a:moveTo>
                    <a:pt x="713" y="0"/>
                  </a:moveTo>
                  <a:cubicBezTo>
                    <a:pt x="357" y="0"/>
                    <a:pt x="1" y="264"/>
                    <a:pt x="1" y="712"/>
                  </a:cubicBezTo>
                  <a:cubicBezTo>
                    <a:pt x="1" y="1068"/>
                    <a:pt x="357" y="1424"/>
                    <a:pt x="713" y="1424"/>
                  </a:cubicBezTo>
                  <a:cubicBezTo>
                    <a:pt x="1154" y="1424"/>
                    <a:pt x="1510" y="1068"/>
                    <a:pt x="1510" y="712"/>
                  </a:cubicBezTo>
                  <a:cubicBezTo>
                    <a:pt x="1510" y="264"/>
                    <a:pt x="1154"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7706477" y="99670"/>
              <a:ext cx="121200" cy="129110"/>
            </a:xfrm>
            <a:custGeom>
              <a:avLst/>
              <a:gdLst/>
              <a:ahLst/>
              <a:cxnLst/>
              <a:rect l="l" t="t" r="r" b="b"/>
              <a:pathLst>
                <a:path w="1425" h="1518" extrusionOk="0">
                  <a:moveTo>
                    <a:pt x="713" y="1"/>
                  </a:moveTo>
                  <a:cubicBezTo>
                    <a:pt x="264" y="1"/>
                    <a:pt x="1" y="357"/>
                    <a:pt x="1" y="805"/>
                  </a:cubicBezTo>
                  <a:cubicBezTo>
                    <a:pt x="1" y="1161"/>
                    <a:pt x="264" y="1517"/>
                    <a:pt x="713" y="1517"/>
                  </a:cubicBezTo>
                  <a:cubicBezTo>
                    <a:pt x="1069" y="1517"/>
                    <a:pt x="1425" y="1161"/>
                    <a:pt x="1425" y="805"/>
                  </a:cubicBezTo>
                  <a:cubicBezTo>
                    <a:pt x="1425" y="357"/>
                    <a:pt x="106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7501840" y="304391"/>
              <a:ext cx="129025" cy="121200"/>
            </a:xfrm>
            <a:custGeom>
              <a:avLst/>
              <a:gdLst/>
              <a:ahLst/>
              <a:cxnLst/>
              <a:rect l="l" t="t" r="r" b="b"/>
              <a:pathLst>
                <a:path w="1517" h="1425" extrusionOk="0">
                  <a:moveTo>
                    <a:pt x="712" y="0"/>
                  </a:moveTo>
                  <a:cubicBezTo>
                    <a:pt x="356" y="0"/>
                    <a:pt x="0" y="264"/>
                    <a:pt x="0" y="712"/>
                  </a:cubicBezTo>
                  <a:cubicBezTo>
                    <a:pt x="0" y="1154"/>
                    <a:pt x="356" y="1424"/>
                    <a:pt x="712" y="1424"/>
                  </a:cubicBezTo>
                  <a:cubicBezTo>
                    <a:pt x="1161" y="1424"/>
                    <a:pt x="1517" y="1154"/>
                    <a:pt x="1517" y="712"/>
                  </a:cubicBezTo>
                  <a:cubicBezTo>
                    <a:pt x="1517" y="264"/>
                    <a:pt x="1161" y="0"/>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7305029" y="501203"/>
              <a:ext cx="121200" cy="128429"/>
            </a:xfrm>
            <a:custGeom>
              <a:avLst/>
              <a:gdLst/>
              <a:ahLst/>
              <a:cxnLst/>
              <a:rect l="l" t="t" r="r" b="b"/>
              <a:pathLst>
                <a:path w="1425" h="1510" extrusionOk="0">
                  <a:moveTo>
                    <a:pt x="712" y="0"/>
                  </a:moveTo>
                  <a:cubicBezTo>
                    <a:pt x="356" y="0"/>
                    <a:pt x="0" y="356"/>
                    <a:pt x="0" y="712"/>
                  </a:cubicBezTo>
                  <a:cubicBezTo>
                    <a:pt x="0" y="1154"/>
                    <a:pt x="356" y="1510"/>
                    <a:pt x="712" y="1510"/>
                  </a:cubicBezTo>
                  <a:cubicBezTo>
                    <a:pt x="1161" y="1510"/>
                    <a:pt x="1424" y="1154"/>
                    <a:pt x="1424" y="712"/>
                  </a:cubicBezTo>
                  <a:cubicBezTo>
                    <a:pt x="1424" y="356"/>
                    <a:pt x="1161" y="0"/>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39"/>
          <p:cNvSpPr/>
          <p:nvPr/>
        </p:nvSpPr>
        <p:spPr>
          <a:xfrm>
            <a:off x="175310" y="4173646"/>
            <a:ext cx="912452" cy="910752"/>
          </a:xfrm>
          <a:custGeom>
            <a:avLst/>
            <a:gdLst/>
            <a:ahLst/>
            <a:cxnLst/>
            <a:rect l="l" t="t" r="r" b="b"/>
            <a:pathLst>
              <a:path w="12019" h="11997" extrusionOk="0">
                <a:moveTo>
                  <a:pt x="9658" y="1"/>
                </a:moveTo>
                <a:cubicBezTo>
                  <a:pt x="9614" y="1"/>
                  <a:pt x="9569" y="24"/>
                  <a:pt x="9526" y="70"/>
                </a:cubicBezTo>
                <a:lnTo>
                  <a:pt x="534" y="9056"/>
                </a:lnTo>
                <a:cubicBezTo>
                  <a:pt x="178" y="9412"/>
                  <a:pt x="0" y="9860"/>
                  <a:pt x="0" y="10302"/>
                </a:cubicBezTo>
                <a:cubicBezTo>
                  <a:pt x="0" y="10750"/>
                  <a:pt x="178" y="11106"/>
                  <a:pt x="534" y="11462"/>
                </a:cubicBezTo>
                <a:cubicBezTo>
                  <a:pt x="890" y="11818"/>
                  <a:pt x="1339" y="11996"/>
                  <a:pt x="1695" y="11996"/>
                </a:cubicBezTo>
                <a:cubicBezTo>
                  <a:pt x="2136" y="11996"/>
                  <a:pt x="2585" y="11818"/>
                  <a:pt x="2940" y="11462"/>
                </a:cubicBezTo>
                <a:lnTo>
                  <a:pt x="11926" y="2470"/>
                </a:lnTo>
                <a:cubicBezTo>
                  <a:pt x="12018" y="2384"/>
                  <a:pt x="12018" y="2292"/>
                  <a:pt x="11926" y="2206"/>
                </a:cubicBezTo>
                <a:cubicBezTo>
                  <a:pt x="11883" y="2160"/>
                  <a:pt x="11838" y="2137"/>
                  <a:pt x="11794" y="2137"/>
                </a:cubicBezTo>
                <a:cubicBezTo>
                  <a:pt x="11749" y="2137"/>
                  <a:pt x="11705" y="2160"/>
                  <a:pt x="11662" y="2206"/>
                </a:cubicBezTo>
                <a:lnTo>
                  <a:pt x="2670" y="11192"/>
                </a:lnTo>
                <a:cubicBezTo>
                  <a:pt x="2403" y="11458"/>
                  <a:pt x="2070" y="11592"/>
                  <a:pt x="1737" y="11592"/>
                </a:cubicBezTo>
                <a:cubicBezTo>
                  <a:pt x="1404" y="11592"/>
                  <a:pt x="1072" y="11458"/>
                  <a:pt x="805" y="11192"/>
                </a:cubicBezTo>
                <a:cubicBezTo>
                  <a:pt x="534" y="10928"/>
                  <a:pt x="356" y="10658"/>
                  <a:pt x="356" y="10302"/>
                </a:cubicBezTo>
                <a:cubicBezTo>
                  <a:pt x="356" y="9946"/>
                  <a:pt x="534" y="9590"/>
                  <a:pt x="805" y="9326"/>
                </a:cubicBezTo>
                <a:lnTo>
                  <a:pt x="9790" y="334"/>
                </a:lnTo>
                <a:cubicBezTo>
                  <a:pt x="9882" y="248"/>
                  <a:pt x="9882" y="156"/>
                  <a:pt x="9790" y="70"/>
                </a:cubicBezTo>
                <a:cubicBezTo>
                  <a:pt x="9747" y="24"/>
                  <a:pt x="9703"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314129" y="4832475"/>
            <a:ext cx="121200" cy="115671"/>
          </a:xfrm>
          <a:custGeom>
            <a:avLst/>
            <a:gdLst/>
            <a:ahLst/>
            <a:cxnLst/>
            <a:rect l="l" t="t" r="r" b="b"/>
            <a:pathLst>
              <a:path w="1425" h="1360" extrusionOk="0">
                <a:moveTo>
                  <a:pt x="628" y="377"/>
                </a:moveTo>
                <a:cubicBezTo>
                  <a:pt x="713" y="377"/>
                  <a:pt x="806" y="377"/>
                  <a:pt x="891" y="469"/>
                </a:cubicBezTo>
                <a:cubicBezTo>
                  <a:pt x="984" y="555"/>
                  <a:pt x="984" y="825"/>
                  <a:pt x="891" y="911"/>
                </a:cubicBezTo>
                <a:cubicBezTo>
                  <a:pt x="848" y="1000"/>
                  <a:pt x="759" y="1044"/>
                  <a:pt x="670" y="1044"/>
                </a:cubicBezTo>
                <a:cubicBezTo>
                  <a:pt x="581" y="1044"/>
                  <a:pt x="492" y="1000"/>
                  <a:pt x="450" y="911"/>
                </a:cubicBezTo>
                <a:cubicBezTo>
                  <a:pt x="357" y="825"/>
                  <a:pt x="357" y="825"/>
                  <a:pt x="357" y="733"/>
                </a:cubicBezTo>
                <a:cubicBezTo>
                  <a:pt x="357" y="647"/>
                  <a:pt x="357" y="555"/>
                  <a:pt x="450" y="469"/>
                </a:cubicBezTo>
                <a:cubicBezTo>
                  <a:pt x="535" y="377"/>
                  <a:pt x="628" y="377"/>
                  <a:pt x="628" y="377"/>
                </a:cubicBezTo>
                <a:close/>
                <a:moveTo>
                  <a:pt x="670" y="1"/>
                </a:moveTo>
                <a:cubicBezTo>
                  <a:pt x="492" y="1"/>
                  <a:pt x="314" y="67"/>
                  <a:pt x="179" y="199"/>
                </a:cubicBezTo>
                <a:cubicBezTo>
                  <a:pt x="94" y="377"/>
                  <a:pt x="1" y="555"/>
                  <a:pt x="1" y="733"/>
                </a:cubicBezTo>
                <a:cubicBezTo>
                  <a:pt x="1" y="911"/>
                  <a:pt x="94" y="1089"/>
                  <a:pt x="179" y="1181"/>
                </a:cubicBezTo>
                <a:cubicBezTo>
                  <a:pt x="357" y="1267"/>
                  <a:pt x="450" y="1359"/>
                  <a:pt x="628" y="1359"/>
                </a:cubicBezTo>
                <a:cubicBezTo>
                  <a:pt x="806" y="1359"/>
                  <a:pt x="984" y="1267"/>
                  <a:pt x="1162" y="1181"/>
                </a:cubicBezTo>
                <a:cubicBezTo>
                  <a:pt x="1425" y="911"/>
                  <a:pt x="1425" y="469"/>
                  <a:pt x="1162" y="199"/>
                </a:cubicBezTo>
                <a:cubicBezTo>
                  <a:pt x="1026" y="67"/>
                  <a:pt x="848" y="1"/>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435244" y="4703706"/>
            <a:ext cx="129110" cy="115416"/>
          </a:xfrm>
          <a:custGeom>
            <a:avLst/>
            <a:gdLst/>
            <a:ahLst/>
            <a:cxnLst/>
            <a:rect l="l" t="t" r="r" b="b"/>
            <a:pathLst>
              <a:path w="1518" h="1357" extrusionOk="0">
                <a:moveTo>
                  <a:pt x="805" y="381"/>
                </a:moveTo>
                <a:cubicBezTo>
                  <a:pt x="891" y="381"/>
                  <a:pt x="891" y="381"/>
                  <a:pt x="983" y="467"/>
                </a:cubicBezTo>
                <a:cubicBezTo>
                  <a:pt x="1161" y="559"/>
                  <a:pt x="1161" y="823"/>
                  <a:pt x="983" y="915"/>
                </a:cubicBezTo>
                <a:cubicBezTo>
                  <a:pt x="937" y="958"/>
                  <a:pt x="848" y="979"/>
                  <a:pt x="759" y="979"/>
                </a:cubicBezTo>
                <a:cubicBezTo>
                  <a:pt x="670" y="979"/>
                  <a:pt x="581" y="958"/>
                  <a:pt x="535" y="915"/>
                </a:cubicBezTo>
                <a:cubicBezTo>
                  <a:pt x="449" y="823"/>
                  <a:pt x="449" y="559"/>
                  <a:pt x="535" y="467"/>
                </a:cubicBezTo>
                <a:cubicBezTo>
                  <a:pt x="627" y="381"/>
                  <a:pt x="713" y="381"/>
                  <a:pt x="805" y="381"/>
                </a:cubicBezTo>
                <a:close/>
                <a:moveTo>
                  <a:pt x="759" y="0"/>
                </a:moveTo>
                <a:cubicBezTo>
                  <a:pt x="581" y="0"/>
                  <a:pt x="403" y="68"/>
                  <a:pt x="271" y="203"/>
                </a:cubicBezTo>
                <a:cubicBezTo>
                  <a:pt x="1" y="467"/>
                  <a:pt x="1" y="915"/>
                  <a:pt x="271" y="1179"/>
                </a:cubicBezTo>
                <a:cubicBezTo>
                  <a:pt x="449" y="1271"/>
                  <a:pt x="627" y="1357"/>
                  <a:pt x="805" y="1357"/>
                </a:cubicBezTo>
                <a:cubicBezTo>
                  <a:pt x="983" y="1357"/>
                  <a:pt x="1069" y="1271"/>
                  <a:pt x="1247" y="1179"/>
                </a:cubicBezTo>
                <a:cubicBezTo>
                  <a:pt x="1517" y="915"/>
                  <a:pt x="1517" y="467"/>
                  <a:pt x="1247" y="203"/>
                </a:cubicBezTo>
                <a:cubicBezTo>
                  <a:pt x="1115" y="68"/>
                  <a:pt x="937"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412017" y="4171900"/>
            <a:ext cx="114635" cy="115239"/>
          </a:xfrm>
          <a:custGeom>
            <a:avLst/>
            <a:gdLst/>
            <a:ahLst/>
            <a:cxnLst/>
            <a:rect l="l" t="t" r="r" b="b"/>
            <a:pathLst>
              <a:path w="1510" h="1518" extrusionOk="0">
                <a:moveTo>
                  <a:pt x="798" y="1"/>
                </a:moveTo>
                <a:cubicBezTo>
                  <a:pt x="356" y="1"/>
                  <a:pt x="0" y="357"/>
                  <a:pt x="0" y="713"/>
                </a:cubicBezTo>
                <a:cubicBezTo>
                  <a:pt x="0" y="1161"/>
                  <a:pt x="356" y="1517"/>
                  <a:pt x="798" y="1517"/>
                </a:cubicBezTo>
                <a:cubicBezTo>
                  <a:pt x="1154" y="1517"/>
                  <a:pt x="1510" y="1161"/>
                  <a:pt x="1510" y="713"/>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236347" y="4354628"/>
            <a:ext cx="108182" cy="108179"/>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60676" y="4530295"/>
            <a:ext cx="108182" cy="108179"/>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565947" y="4572725"/>
            <a:ext cx="121200" cy="115671"/>
          </a:xfrm>
          <a:custGeom>
            <a:avLst/>
            <a:gdLst/>
            <a:ahLst/>
            <a:cxnLst/>
            <a:rect l="l" t="t" r="r" b="b"/>
            <a:pathLst>
              <a:path w="1425" h="1360" extrusionOk="0">
                <a:moveTo>
                  <a:pt x="628" y="377"/>
                </a:moveTo>
                <a:cubicBezTo>
                  <a:pt x="713" y="377"/>
                  <a:pt x="806" y="377"/>
                  <a:pt x="891" y="469"/>
                </a:cubicBezTo>
                <a:cubicBezTo>
                  <a:pt x="984" y="555"/>
                  <a:pt x="984" y="825"/>
                  <a:pt x="891" y="911"/>
                </a:cubicBezTo>
                <a:cubicBezTo>
                  <a:pt x="848" y="1000"/>
                  <a:pt x="759" y="1044"/>
                  <a:pt x="670" y="1044"/>
                </a:cubicBezTo>
                <a:cubicBezTo>
                  <a:pt x="581" y="1044"/>
                  <a:pt x="492" y="1000"/>
                  <a:pt x="450" y="911"/>
                </a:cubicBezTo>
                <a:cubicBezTo>
                  <a:pt x="357" y="825"/>
                  <a:pt x="357" y="825"/>
                  <a:pt x="357" y="733"/>
                </a:cubicBezTo>
                <a:cubicBezTo>
                  <a:pt x="357" y="647"/>
                  <a:pt x="357" y="555"/>
                  <a:pt x="450" y="469"/>
                </a:cubicBezTo>
                <a:cubicBezTo>
                  <a:pt x="535" y="377"/>
                  <a:pt x="628" y="377"/>
                  <a:pt x="628" y="377"/>
                </a:cubicBezTo>
                <a:close/>
                <a:moveTo>
                  <a:pt x="670" y="1"/>
                </a:moveTo>
                <a:cubicBezTo>
                  <a:pt x="492" y="1"/>
                  <a:pt x="314" y="67"/>
                  <a:pt x="179" y="199"/>
                </a:cubicBezTo>
                <a:cubicBezTo>
                  <a:pt x="94" y="377"/>
                  <a:pt x="1" y="555"/>
                  <a:pt x="1" y="733"/>
                </a:cubicBezTo>
                <a:cubicBezTo>
                  <a:pt x="1" y="911"/>
                  <a:pt x="94" y="1089"/>
                  <a:pt x="179" y="1181"/>
                </a:cubicBezTo>
                <a:cubicBezTo>
                  <a:pt x="357" y="1267"/>
                  <a:pt x="450" y="1359"/>
                  <a:pt x="628" y="1359"/>
                </a:cubicBezTo>
                <a:cubicBezTo>
                  <a:pt x="806" y="1359"/>
                  <a:pt x="984" y="1267"/>
                  <a:pt x="1162" y="1181"/>
                </a:cubicBezTo>
                <a:cubicBezTo>
                  <a:pt x="1425" y="911"/>
                  <a:pt x="1425" y="469"/>
                  <a:pt x="1162" y="199"/>
                </a:cubicBezTo>
                <a:cubicBezTo>
                  <a:pt x="1026" y="67"/>
                  <a:pt x="848" y="1"/>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687062" y="4443956"/>
            <a:ext cx="129110" cy="115416"/>
          </a:xfrm>
          <a:custGeom>
            <a:avLst/>
            <a:gdLst/>
            <a:ahLst/>
            <a:cxnLst/>
            <a:rect l="l" t="t" r="r" b="b"/>
            <a:pathLst>
              <a:path w="1518" h="1357" extrusionOk="0">
                <a:moveTo>
                  <a:pt x="805" y="381"/>
                </a:moveTo>
                <a:cubicBezTo>
                  <a:pt x="891" y="381"/>
                  <a:pt x="891" y="381"/>
                  <a:pt x="983" y="467"/>
                </a:cubicBezTo>
                <a:cubicBezTo>
                  <a:pt x="1161" y="559"/>
                  <a:pt x="1161" y="823"/>
                  <a:pt x="983" y="915"/>
                </a:cubicBezTo>
                <a:cubicBezTo>
                  <a:pt x="937" y="958"/>
                  <a:pt x="848" y="979"/>
                  <a:pt x="759" y="979"/>
                </a:cubicBezTo>
                <a:cubicBezTo>
                  <a:pt x="670" y="979"/>
                  <a:pt x="581" y="958"/>
                  <a:pt x="535" y="915"/>
                </a:cubicBezTo>
                <a:cubicBezTo>
                  <a:pt x="449" y="823"/>
                  <a:pt x="449" y="559"/>
                  <a:pt x="535" y="467"/>
                </a:cubicBezTo>
                <a:cubicBezTo>
                  <a:pt x="627" y="381"/>
                  <a:pt x="713" y="381"/>
                  <a:pt x="805" y="381"/>
                </a:cubicBezTo>
                <a:close/>
                <a:moveTo>
                  <a:pt x="759" y="0"/>
                </a:moveTo>
                <a:cubicBezTo>
                  <a:pt x="581" y="0"/>
                  <a:pt x="403" y="68"/>
                  <a:pt x="271" y="203"/>
                </a:cubicBezTo>
                <a:cubicBezTo>
                  <a:pt x="1" y="467"/>
                  <a:pt x="1" y="915"/>
                  <a:pt x="271" y="1179"/>
                </a:cubicBezTo>
                <a:cubicBezTo>
                  <a:pt x="449" y="1271"/>
                  <a:pt x="627" y="1357"/>
                  <a:pt x="805" y="1357"/>
                </a:cubicBezTo>
                <a:cubicBezTo>
                  <a:pt x="983" y="1357"/>
                  <a:pt x="1069" y="1271"/>
                  <a:pt x="1247" y="1179"/>
                </a:cubicBezTo>
                <a:cubicBezTo>
                  <a:pt x="1517" y="915"/>
                  <a:pt x="1517" y="467"/>
                  <a:pt x="1247" y="203"/>
                </a:cubicBezTo>
                <a:cubicBezTo>
                  <a:pt x="1115" y="68"/>
                  <a:pt x="937"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CUSTOM_8_2">
    <p:spTree>
      <p:nvGrpSpPr>
        <p:cNvPr id="1" name="Shape 703"/>
        <p:cNvGrpSpPr/>
        <p:nvPr/>
      </p:nvGrpSpPr>
      <p:grpSpPr>
        <a:xfrm>
          <a:off x="0" y="0"/>
          <a:ext cx="0" cy="0"/>
          <a:chOff x="0" y="0"/>
          <a:chExt cx="0" cy="0"/>
        </a:xfrm>
      </p:grpSpPr>
      <p:sp>
        <p:nvSpPr>
          <p:cNvPr id="704" name="Google Shape;704;p40"/>
          <p:cNvSpPr txBox="1">
            <a:spLocks noGrp="1"/>
          </p:cNvSpPr>
          <p:nvPr>
            <p:ph type="title"/>
          </p:nvPr>
        </p:nvSpPr>
        <p:spPr>
          <a:xfrm>
            <a:off x="765125" y="1835498"/>
            <a:ext cx="23865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705" name="Google Shape;705;p40"/>
          <p:cNvSpPr txBox="1">
            <a:spLocks noGrp="1"/>
          </p:cNvSpPr>
          <p:nvPr>
            <p:ph type="title" idx="2"/>
          </p:nvPr>
        </p:nvSpPr>
        <p:spPr>
          <a:xfrm>
            <a:off x="3378750" y="1835498"/>
            <a:ext cx="23865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706" name="Google Shape;706;p40"/>
          <p:cNvSpPr txBox="1">
            <a:spLocks noGrp="1"/>
          </p:cNvSpPr>
          <p:nvPr>
            <p:ph type="subTitle" idx="1"/>
          </p:nvPr>
        </p:nvSpPr>
        <p:spPr>
          <a:xfrm>
            <a:off x="765125" y="2228625"/>
            <a:ext cx="2386500" cy="83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7" name="Google Shape;707;p40"/>
          <p:cNvSpPr txBox="1">
            <a:spLocks noGrp="1"/>
          </p:cNvSpPr>
          <p:nvPr>
            <p:ph type="subTitle" idx="3"/>
          </p:nvPr>
        </p:nvSpPr>
        <p:spPr>
          <a:xfrm>
            <a:off x="3378750" y="2228625"/>
            <a:ext cx="2386500" cy="83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8" name="Google Shape;708;p40"/>
          <p:cNvSpPr txBox="1">
            <a:spLocks noGrp="1"/>
          </p:cNvSpPr>
          <p:nvPr>
            <p:ph type="title" idx="4"/>
          </p:nvPr>
        </p:nvSpPr>
        <p:spPr>
          <a:xfrm>
            <a:off x="1439400" y="380300"/>
            <a:ext cx="6265200" cy="39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709" name="Google Shape;709;p40"/>
          <p:cNvSpPr txBox="1">
            <a:spLocks noGrp="1"/>
          </p:cNvSpPr>
          <p:nvPr>
            <p:ph type="title" idx="5"/>
          </p:nvPr>
        </p:nvSpPr>
        <p:spPr>
          <a:xfrm>
            <a:off x="5992375" y="1835498"/>
            <a:ext cx="23865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710" name="Google Shape;710;p40"/>
          <p:cNvSpPr txBox="1">
            <a:spLocks noGrp="1"/>
          </p:cNvSpPr>
          <p:nvPr>
            <p:ph type="subTitle" idx="6"/>
          </p:nvPr>
        </p:nvSpPr>
        <p:spPr>
          <a:xfrm>
            <a:off x="5992375" y="2228625"/>
            <a:ext cx="2386500" cy="83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1" name="Google Shape;711;p40"/>
          <p:cNvSpPr txBox="1">
            <a:spLocks noGrp="1"/>
          </p:cNvSpPr>
          <p:nvPr>
            <p:ph type="title" idx="7"/>
          </p:nvPr>
        </p:nvSpPr>
        <p:spPr>
          <a:xfrm>
            <a:off x="765125" y="3346322"/>
            <a:ext cx="23865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712" name="Google Shape;712;p40"/>
          <p:cNvSpPr txBox="1">
            <a:spLocks noGrp="1"/>
          </p:cNvSpPr>
          <p:nvPr>
            <p:ph type="title" idx="8"/>
          </p:nvPr>
        </p:nvSpPr>
        <p:spPr>
          <a:xfrm>
            <a:off x="3378750" y="3346322"/>
            <a:ext cx="23865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713" name="Google Shape;713;p40"/>
          <p:cNvSpPr txBox="1">
            <a:spLocks noGrp="1"/>
          </p:cNvSpPr>
          <p:nvPr>
            <p:ph type="subTitle" idx="9"/>
          </p:nvPr>
        </p:nvSpPr>
        <p:spPr>
          <a:xfrm>
            <a:off x="765125" y="3739450"/>
            <a:ext cx="2386500" cy="83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4" name="Google Shape;714;p40"/>
          <p:cNvSpPr txBox="1">
            <a:spLocks noGrp="1"/>
          </p:cNvSpPr>
          <p:nvPr>
            <p:ph type="subTitle" idx="13"/>
          </p:nvPr>
        </p:nvSpPr>
        <p:spPr>
          <a:xfrm>
            <a:off x="3378750" y="3739450"/>
            <a:ext cx="2386500" cy="83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5" name="Google Shape;715;p40"/>
          <p:cNvSpPr txBox="1">
            <a:spLocks noGrp="1"/>
          </p:cNvSpPr>
          <p:nvPr>
            <p:ph type="title" idx="14"/>
          </p:nvPr>
        </p:nvSpPr>
        <p:spPr>
          <a:xfrm>
            <a:off x="5992375" y="3346322"/>
            <a:ext cx="2386500" cy="3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716" name="Google Shape;716;p40"/>
          <p:cNvSpPr txBox="1">
            <a:spLocks noGrp="1"/>
          </p:cNvSpPr>
          <p:nvPr>
            <p:ph type="subTitle" idx="15"/>
          </p:nvPr>
        </p:nvSpPr>
        <p:spPr>
          <a:xfrm>
            <a:off x="5992375" y="3739450"/>
            <a:ext cx="2386500" cy="83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17" name="Google Shape;717;p40"/>
          <p:cNvGrpSpPr/>
          <p:nvPr/>
        </p:nvGrpSpPr>
        <p:grpSpPr>
          <a:xfrm>
            <a:off x="7772947" y="141468"/>
            <a:ext cx="1187595" cy="1320415"/>
            <a:chOff x="7772947" y="141468"/>
            <a:chExt cx="1187595" cy="1320415"/>
          </a:xfrm>
        </p:grpSpPr>
        <p:sp>
          <p:nvSpPr>
            <p:cNvPr id="718" name="Google Shape;718;p40"/>
            <p:cNvSpPr/>
            <p:nvPr/>
          </p:nvSpPr>
          <p:spPr>
            <a:xfrm>
              <a:off x="7772947" y="156216"/>
              <a:ext cx="479662" cy="457291"/>
            </a:xfrm>
            <a:custGeom>
              <a:avLst/>
              <a:gdLst/>
              <a:ahLst/>
              <a:cxnLst/>
              <a:rect l="l" t="t" r="r" b="b"/>
              <a:pathLst>
                <a:path w="5789" h="5519" extrusionOk="0">
                  <a:moveTo>
                    <a:pt x="3560" y="1"/>
                  </a:moveTo>
                  <a:cubicBezTo>
                    <a:pt x="3026" y="1"/>
                    <a:pt x="2492" y="179"/>
                    <a:pt x="2136" y="535"/>
                  </a:cubicBezTo>
                  <a:lnTo>
                    <a:pt x="93" y="2671"/>
                  </a:lnTo>
                  <a:cubicBezTo>
                    <a:pt x="0" y="2671"/>
                    <a:pt x="0" y="2849"/>
                    <a:pt x="93" y="2849"/>
                  </a:cubicBezTo>
                  <a:cubicBezTo>
                    <a:pt x="93" y="2895"/>
                    <a:pt x="137" y="2918"/>
                    <a:pt x="182" y="2918"/>
                  </a:cubicBezTo>
                  <a:cubicBezTo>
                    <a:pt x="226" y="2918"/>
                    <a:pt x="271" y="2895"/>
                    <a:pt x="271" y="2849"/>
                  </a:cubicBezTo>
                  <a:lnTo>
                    <a:pt x="2407" y="806"/>
                  </a:lnTo>
                  <a:cubicBezTo>
                    <a:pt x="2670" y="535"/>
                    <a:pt x="3119" y="357"/>
                    <a:pt x="3560" y="357"/>
                  </a:cubicBezTo>
                  <a:cubicBezTo>
                    <a:pt x="4009" y="357"/>
                    <a:pt x="4450" y="535"/>
                    <a:pt x="4721" y="806"/>
                  </a:cubicBezTo>
                  <a:cubicBezTo>
                    <a:pt x="5340" y="1425"/>
                    <a:pt x="5340" y="2493"/>
                    <a:pt x="4721" y="3119"/>
                  </a:cubicBezTo>
                  <a:lnTo>
                    <a:pt x="2670" y="5255"/>
                  </a:lnTo>
                  <a:cubicBezTo>
                    <a:pt x="2585" y="5255"/>
                    <a:pt x="2585" y="5433"/>
                    <a:pt x="2670" y="5433"/>
                  </a:cubicBezTo>
                  <a:cubicBezTo>
                    <a:pt x="2670" y="5519"/>
                    <a:pt x="2763" y="5519"/>
                    <a:pt x="2763" y="5519"/>
                  </a:cubicBezTo>
                  <a:cubicBezTo>
                    <a:pt x="2848" y="5519"/>
                    <a:pt x="2848" y="5519"/>
                    <a:pt x="2941" y="5433"/>
                  </a:cubicBezTo>
                  <a:lnTo>
                    <a:pt x="4984" y="3383"/>
                  </a:lnTo>
                  <a:cubicBezTo>
                    <a:pt x="5789" y="2585"/>
                    <a:pt x="5789" y="1340"/>
                    <a:pt x="4984" y="535"/>
                  </a:cubicBezTo>
                  <a:cubicBezTo>
                    <a:pt x="4628" y="179"/>
                    <a:pt x="4094" y="1"/>
                    <a:pt x="3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8621240" y="952641"/>
              <a:ext cx="125115" cy="125778"/>
            </a:xfrm>
            <a:custGeom>
              <a:avLst/>
              <a:gdLst/>
              <a:ahLst/>
              <a:cxnLst/>
              <a:rect l="l" t="t" r="r" b="b"/>
              <a:pathLst>
                <a:path w="1510" h="1518" extrusionOk="0">
                  <a:moveTo>
                    <a:pt x="798" y="1"/>
                  </a:moveTo>
                  <a:cubicBezTo>
                    <a:pt x="357" y="1"/>
                    <a:pt x="1" y="357"/>
                    <a:pt x="1" y="805"/>
                  </a:cubicBezTo>
                  <a:cubicBezTo>
                    <a:pt x="1" y="1161"/>
                    <a:pt x="357" y="1517"/>
                    <a:pt x="798" y="1517"/>
                  </a:cubicBezTo>
                  <a:cubicBezTo>
                    <a:pt x="1154" y="1517"/>
                    <a:pt x="1510" y="1161"/>
                    <a:pt x="1510" y="805"/>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8429509" y="1152079"/>
              <a:ext cx="118072" cy="118072"/>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8237777" y="1343811"/>
              <a:ext cx="118072" cy="118072"/>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8230154" y="141468"/>
              <a:ext cx="730389" cy="722766"/>
            </a:xfrm>
            <a:custGeom>
              <a:avLst/>
              <a:gdLst/>
              <a:ahLst/>
              <a:cxnLst/>
              <a:rect l="l" t="t" r="r" b="b"/>
              <a:pathLst>
                <a:path w="8815" h="8723" extrusionOk="0">
                  <a:moveTo>
                    <a:pt x="8544" y="1"/>
                  </a:moveTo>
                  <a:lnTo>
                    <a:pt x="0" y="8545"/>
                  </a:lnTo>
                  <a:lnTo>
                    <a:pt x="271" y="8723"/>
                  </a:lnTo>
                  <a:lnTo>
                    <a:pt x="8814" y="179"/>
                  </a:lnTo>
                  <a:lnTo>
                    <a:pt x="8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8554623" y="222917"/>
              <a:ext cx="317427" cy="316847"/>
            </a:xfrm>
            <a:custGeom>
              <a:avLst/>
              <a:gdLst/>
              <a:ahLst/>
              <a:cxnLst/>
              <a:rect l="l" t="t" r="r" b="b"/>
              <a:pathLst>
                <a:path w="3831" h="3824" extrusionOk="0">
                  <a:moveTo>
                    <a:pt x="1873" y="357"/>
                  </a:moveTo>
                  <a:cubicBezTo>
                    <a:pt x="2762" y="357"/>
                    <a:pt x="3474" y="1068"/>
                    <a:pt x="3474" y="1958"/>
                  </a:cubicBezTo>
                  <a:cubicBezTo>
                    <a:pt x="3474" y="2756"/>
                    <a:pt x="2762" y="3468"/>
                    <a:pt x="1873" y="3468"/>
                  </a:cubicBezTo>
                  <a:cubicBezTo>
                    <a:pt x="1068" y="3468"/>
                    <a:pt x="356" y="2756"/>
                    <a:pt x="356" y="1958"/>
                  </a:cubicBezTo>
                  <a:cubicBezTo>
                    <a:pt x="356" y="1068"/>
                    <a:pt x="1068" y="357"/>
                    <a:pt x="1873" y="357"/>
                  </a:cubicBezTo>
                  <a:close/>
                  <a:moveTo>
                    <a:pt x="1873" y="1"/>
                  </a:moveTo>
                  <a:cubicBezTo>
                    <a:pt x="890" y="1"/>
                    <a:pt x="0" y="891"/>
                    <a:pt x="0" y="1958"/>
                  </a:cubicBezTo>
                  <a:cubicBezTo>
                    <a:pt x="0" y="3026"/>
                    <a:pt x="890" y="3824"/>
                    <a:pt x="1873" y="3824"/>
                  </a:cubicBezTo>
                  <a:cubicBezTo>
                    <a:pt x="2940" y="3824"/>
                    <a:pt x="3830" y="3026"/>
                    <a:pt x="3830" y="1958"/>
                  </a:cubicBezTo>
                  <a:cubicBezTo>
                    <a:pt x="3830" y="891"/>
                    <a:pt x="2940" y="1"/>
                    <a:pt x="1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40"/>
          <p:cNvGrpSpPr/>
          <p:nvPr/>
        </p:nvGrpSpPr>
        <p:grpSpPr>
          <a:xfrm>
            <a:off x="93404" y="64537"/>
            <a:ext cx="1091399" cy="1216762"/>
            <a:chOff x="93404" y="64537"/>
            <a:chExt cx="1091399" cy="1216762"/>
          </a:xfrm>
        </p:grpSpPr>
        <p:sp>
          <p:nvSpPr>
            <p:cNvPr id="725" name="Google Shape;725;p40"/>
            <p:cNvSpPr/>
            <p:nvPr/>
          </p:nvSpPr>
          <p:spPr>
            <a:xfrm>
              <a:off x="93404" y="202826"/>
              <a:ext cx="1091399" cy="1078473"/>
            </a:xfrm>
            <a:custGeom>
              <a:avLst/>
              <a:gdLst/>
              <a:ahLst/>
              <a:cxnLst/>
              <a:rect l="l" t="t" r="r" b="b"/>
              <a:pathLst>
                <a:path w="13172" h="13016" extrusionOk="0">
                  <a:moveTo>
                    <a:pt x="12340" y="1"/>
                  </a:moveTo>
                  <a:cubicBezTo>
                    <a:pt x="12150" y="1"/>
                    <a:pt x="11972" y="68"/>
                    <a:pt x="11840" y="204"/>
                  </a:cubicBezTo>
                  <a:lnTo>
                    <a:pt x="271" y="11773"/>
                  </a:lnTo>
                  <a:cubicBezTo>
                    <a:pt x="0" y="12037"/>
                    <a:pt x="0" y="12485"/>
                    <a:pt x="271" y="12749"/>
                  </a:cubicBezTo>
                  <a:cubicBezTo>
                    <a:pt x="449" y="12927"/>
                    <a:pt x="648" y="13016"/>
                    <a:pt x="837" y="13016"/>
                  </a:cubicBezTo>
                  <a:cubicBezTo>
                    <a:pt x="1025" y="13016"/>
                    <a:pt x="1203" y="12927"/>
                    <a:pt x="1339" y="12749"/>
                  </a:cubicBezTo>
                  <a:lnTo>
                    <a:pt x="12908" y="1272"/>
                  </a:lnTo>
                  <a:cubicBezTo>
                    <a:pt x="13172" y="1001"/>
                    <a:pt x="13172" y="467"/>
                    <a:pt x="12908" y="204"/>
                  </a:cubicBezTo>
                  <a:cubicBezTo>
                    <a:pt x="12730" y="68"/>
                    <a:pt x="12529" y="1"/>
                    <a:pt x="12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322256" y="64537"/>
              <a:ext cx="265558" cy="265558"/>
            </a:xfrm>
            <a:custGeom>
              <a:avLst/>
              <a:gdLst/>
              <a:ahLst/>
              <a:cxnLst/>
              <a:rect l="l" t="t" r="r" b="b"/>
              <a:pathLst>
                <a:path w="3205" h="3205" extrusionOk="0">
                  <a:moveTo>
                    <a:pt x="1603" y="356"/>
                  </a:moveTo>
                  <a:cubicBezTo>
                    <a:pt x="2315" y="356"/>
                    <a:pt x="2849" y="890"/>
                    <a:pt x="2849" y="1602"/>
                  </a:cubicBezTo>
                  <a:cubicBezTo>
                    <a:pt x="2849" y="2314"/>
                    <a:pt x="2315" y="2848"/>
                    <a:pt x="1603" y="2848"/>
                  </a:cubicBezTo>
                  <a:cubicBezTo>
                    <a:pt x="891" y="2848"/>
                    <a:pt x="357" y="2314"/>
                    <a:pt x="357" y="1602"/>
                  </a:cubicBezTo>
                  <a:cubicBezTo>
                    <a:pt x="357" y="890"/>
                    <a:pt x="891" y="356"/>
                    <a:pt x="1603" y="356"/>
                  </a:cubicBezTo>
                  <a:close/>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CUSTOM_5">
    <p:spTree>
      <p:nvGrpSpPr>
        <p:cNvPr id="1" name="Shape 756"/>
        <p:cNvGrpSpPr/>
        <p:nvPr/>
      </p:nvGrpSpPr>
      <p:grpSpPr>
        <a:xfrm>
          <a:off x="0" y="0"/>
          <a:ext cx="0" cy="0"/>
          <a:chOff x="0" y="0"/>
          <a:chExt cx="0" cy="0"/>
        </a:xfrm>
      </p:grpSpPr>
      <p:sp>
        <p:nvSpPr>
          <p:cNvPr id="757" name="Google Shape;757;p42"/>
          <p:cNvSpPr/>
          <p:nvPr/>
        </p:nvSpPr>
        <p:spPr>
          <a:xfrm>
            <a:off x="1996475" y="0"/>
            <a:ext cx="5151058" cy="5143506"/>
          </a:xfrm>
          <a:custGeom>
            <a:avLst/>
            <a:gdLst/>
            <a:ahLst/>
            <a:cxnLst/>
            <a:rect l="l" t="t" r="r" b="b"/>
            <a:pathLst>
              <a:path w="62747" h="62655" extrusionOk="0">
                <a:moveTo>
                  <a:pt x="31327" y="1"/>
                </a:moveTo>
                <a:cubicBezTo>
                  <a:pt x="14062" y="1"/>
                  <a:pt x="0" y="13970"/>
                  <a:pt x="0" y="31328"/>
                </a:cubicBezTo>
                <a:cubicBezTo>
                  <a:pt x="0" y="48593"/>
                  <a:pt x="14062" y="62655"/>
                  <a:pt x="31327" y="62655"/>
                </a:cubicBezTo>
                <a:cubicBezTo>
                  <a:pt x="48685" y="62655"/>
                  <a:pt x="62747" y="48593"/>
                  <a:pt x="62747" y="31328"/>
                </a:cubicBezTo>
                <a:cubicBezTo>
                  <a:pt x="62747" y="13970"/>
                  <a:pt x="48685" y="1"/>
                  <a:pt x="3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8" name="Google Shape;758;p42"/>
          <p:cNvGrpSpPr/>
          <p:nvPr/>
        </p:nvGrpSpPr>
        <p:grpSpPr>
          <a:xfrm>
            <a:off x="-195276" y="-20438"/>
            <a:ext cx="9473124" cy="5184383"/>
            <a:chOff x="4075100" y="2193925"/>
            <a:chExt cx="2752375" cy="1506300"/>
          </a:xfrm>
        </p:grpSpPr>
        <p:sp>
          <p:nvSpPr>
            <p:cNvPr id="759" name="Google Shape;759;p42"/>
            <p:cNvSpPr/>
            <p:nvPr/>
          </p:nvSpPr>
          <p:spPr>
            <a:xfrm>
              <a:off x="6400250" y="3184500"/>
              <a:ext cx="427225" cy="515650"/>
            </a:xfrm>
            <a:custGeom>
              <a:avLst/>
              <a:gdLst/>
              <a:ahLst/>
              <a:cxnLst/>
              <a:rect l="l" t="t" r="r" b="b"/>
              <a:pathLst>
                <a:path w="17089" h="20626" extrusionOk="0">
                  <a:moveTo>
                    <a:pt x="16864" y="1"/>
                  </a:moveTo>
                  <a:cubicBezTo>
                    <a:pt x="16819" y="1"/>
                    <a:pt x="16775" y="24"/>
                    <a:pt x="16732" y="70"/>
                  </a:cubicBezTo>
                  <a:lnTo>
                    <a:pt x="1069" y="15734"/>
                  </a:lnTo>
                  <a:cubicBezTo>
                    <a:pt x="1" y="16887"/>
                    <a:pt x="1" y="18667"/>
                    <a:pt x="1069" y="19735"/>
                  </a:cubicBezTo>
                  <a:cubicBezTo>
                    <a:pt x="1603" y="20269"/>
                    <a:pt x="2315" y="20625"/>
                    <a:pt x="3112" y="20625"/>
                  </a:cubicBezTo>
                  <a:cubicBezTo>
                    <a:pt x="3824" y="20625"/>
                    <a:pt x="4536" y="20269"/>
                    <a:pt x="5070" y="19735"/>
                  </a:cubicBezTo>
                  <a:lnTo>
                    <a:pt x="16996" y="7902"/>
                  </a:lnTo>
                  <a:cubicBezTo>
                    <a:pt x="17088" y="7810"/>
                    <a:pt x="17088" y="7724"/>
                    <a:pt x="16996" y="7632"/>
                  </a:cubicBezTo>
                  <a:cubicBezTo>
                    <a:pt x="16953" y="7589"/>
                    <a:pt x="16908" y="7567"/>
                    <a:pt x="16864" y="7567"/>
                  </a:cubicBezTo>
                  <a:cubicBezTo>
                    <a:pt x="16819" y="7567"/>
                    <a:pt x="16775" y="7589"/>
                    <a:pt x="16732" y="7632"/>
                  </a:cubicBezTo>
                  <a:lnTo>
                    <a:pt x="4892" y="19472"/>
                  </a:lnTo>
                  <a:cubicBezTo>
                    <a:pt x="4358" y="20006"/>
                    <a:pt x="3738" y="20269"/>
                    <a:pt x="3112" y="20269"/>
                  </a:cubicBezTo>
                  <a:cubicBezTo>
                    <a:pt x="2400" y="20269"/>
                    <a:pt x="1781" y="20006"/>
                    <a:pt x="1332" y="19472"/>
                  </a:cubicBezTo>
                  <a:cubicBezTo>
                    <a:pt x="357" y="18582"/>
                    <a:pt x="357" y="16980"/>
                    <a:pt x="1332" y="15997"/>
                  </a:cubicBezTo>
                  <a:lnTo>
                    <a:pt x="16996" y="334"/>
                  </a:lnTo>
                  <a:cubicBezTo>
                    <a:pt x="17088" y="248"/>
                    <a:pt x="17088" y="156"/>
                    <a:pt x="16996" y="70"/>
                  </a:cubicBezTo>
                  <a:cubicBezTo>
                    <a:pt x="16953" y="24"/>
                    <a:pt x="16908" y="1"/>
                    <a:pt x="16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2"/>
            <p:cNvSpPr/>
            <p:nvPr/>
          </p:nvSpPr>
          <p:spPr>
            <a:xfrm>
              <a:off x="6529300" y="3204050"/>
              <a:ext cx="120175" cy="120175"/>
            </a:xfrm>
            <a:custGeom>
              <a:avLst/>
              <a:gdLst/>
              <a:ahLst/>
              <a:cxnLst/>
              <a:rect l="l" t="t" r="r" b="b"/>
              <a:pathLst>
                <a:path w="4807" h="4807" extrusionOk="0">
                  <a:moveTo>
                    <a:pt x="2400" y="0"/>
                  </a:moveTo>
                  <a:cubicBezTo>
                    <a:pt x="1068" y="0"/>
                    <a:pt x="0" y="1154"/>
                    <a:pt x="0" y="2400"/>
                  </a:cubicBezTo>
                  <a:cubicBezTo>
                    <a:pt x="0" y="3738"/>
                    <a:pt x="1068" y="4806"/>
                    <a:pt x="2400" y="4806"/>
                  </a:cubicBezTo>
                  <a:cubicBezTo>
                    <a:pt x="3738" y="4806"/>
                    <a:pt x="4806" y="3738"/>
                    <a:pt x="4806" y="2400"/>
                  </a:cubicBezTo>
                  <a:cubicBezTo>
                    <a:pt x="4806" y="2314"/>
                    <a:pt x="4714" y="2222"/>
                    <a:pt x="4628" y="2222"/>
                  </a:cubicBezTo>
                  <a:cubicBezTo>
                    <a:pt x="4536" y="2222"/>
                    <a:pt x="4450" y="2314"/>
                    <a:pt x="4450" y="2400"/>
                  </a:cubicBezTo>
                  <a:cubicBezTo>
                    <a:pt x="4450" y="3560"/>
                    <a:pt x="3560" y="4450"/>
                    <a:pt x="2400" y="4450"/>
                  </a:cubicBezTo>
                  <a:cubicBezTo>
                    <a:pt x="1332" y="4450"/>
                    <a:pt x="356" y="3560"/>
                    <a:pt x="356" y="2400"/>
                  </a:cubicBezTo>
                  <a:cubicBezTo>
                    <a:pt x="356" y="1332"/>
                    <a:pt x="1332" y="356"/>
                    <a:pt x="2400" y="356"/>
                  </a:cubicBezTo>
                  <a:cubicBezTo>
                    <a:pt x="2492" y="356"/>
                    <a:pt x="2578" y="356"/>
                    <a:pt x="2578" y="178"/>
                  </a:cubicBezTo>
                  <a:cubicBezTo>
                    <a:pt x="2578" y="86"/>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6678275" y="2975375"/>
              <a:ext cx="149200" cy="188650"/>
            </a:xfrm>
            <a:custGeom>
              <a:avLst/>
              <a:gdLst/>
              <a:ahLst/>
              <a:cxnLst/>
              <a:rect l="l" t="t" r="r" b="b"/>
              <a:pathLst>
                <a:path w="5968" h="7546" extrusionOk="0">
                  <a:moveTo>
                    <a:pt x="5743" y="0"/>
                  </a:moveTo>
                  <a:cubicBezTo>
                    <a:pt x="5698" y="0"/>
                    <a:pt x="5654" y="23"/>
                    <a:pt x="5611" y="70"/>
                  </a:cubicBezTo>
                  <a:lnTo>
                    <a:pt x="357" y="5317"/>
                  </a:lnTo>
                  <a:cubicBezTo>
                    <a:pt x="93" y="5495"/>
                    <a:pt x="1" y="5851"/>
                    <a:pt x="1" y="6207"/>
                  </a:cubicBezTo>
                  <a:cubicBezTo>
                    <a:pt x="1" y="6563"/>
                    <a:pt x="93" y="6919"/>
                    <a:pt x="357" y="7097"/>
                  </a:cubicBezTo>
                  <a:cubicBezTo>
                    <a:pt x="627" y="7367"/>
                    <a:pt x="983" y="7545"/>
                    <a:pt x="1247" y="7545"/>
                  </a:cubicBezTo>
                  <a:cubicBezTo>
                    <a:pt x="1603" y="7545"/>
                    <a:pt x="1959" y="7367"/>
                    <a:pt x="2229" y="7097"/>
                  </a:cubicBezTo>
                  <a:lnTo>
                    <a:pt x="5875" y="3451"/>
                  </a:lnTo>
                  <a:cubicBezTo>
                    <a:pt x="5967" y="3451"/>
                    <a:pt x="5967" y="3273"/>
                    <a:pt x="5875" y="3273"/>
                  </a:cubicBezTo>
                  <a:cubicBezTo>
                    <a:pt x="5832" y="3227"/>
                    <a:pt x="5787" y="3204"/>
                    <a:pt x="5743" y="3204"/>
                  </a:cubicBezTo>
                  <a:cubicBezTo>
                    <a:pt x="5698" y="3204"/>
                    <a:pt x="5654" y="3227"/>
                    <a:pt x="5611" y="3273"/>
                  </a:cubicBezTo>
                  <a:lnTo>
                    <a:pt x="1959" y="6919"/>
                  </a:lnTo>
                  <a:cubicBezTo>
                    <a:pt x="1781" y="7097"/>
                    <a:pt x="1537" y="7186"/>
                    <a:pt x="1293" y="7186"/>
                  </a:cubicBezTo>
                  <a:cubicBezTo>
                    <a:pt x="1049" y="7186"/>
                    <a:pt x="805" y="7097"/>
                    <a:pt x="627" y="6919"/>
                  </a:cubicBezTo>
                  <a:cubicBezTo>
                    <a:pt x="271" y="6477"/>
                    <a:pt x="271" y="5943"/>
                    <a:pt x="627" y="5495"/>
                  </a:cubicBezTo>
                  <a:lnTo>
                    <a:pt x="5875" y="333"/>
                  </a:lnTo>
                  <a:cubicBezTo>
                    <a:pt x="5967" y="248"/>
                    <a:pt x="5967" y="155"/>
                    <a:pt x="5875" y="70"/>
                  </a:cubicBezTo>
                  <a:cubicBezTo>
                    <a:pt x="5832" y="23"/>
                    <a:pt x="5787" y="0"/>
                    <a:pt x="5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4139725" y="2303425"/>
              <a:ext cx="507300" cy="464550"/>
            </a:xfrm>
            <a:custGeom>
              <a:avLst/>
              <a:gdLst/>
              <a:ahLst/>
              <a:cxnLst/>
              <a:rect l="l" t="t" r="r" b="b"/>
              <a:pathLst>
                <a:path w="20292" h="18582" extrusionOk="0">
                  <a:moveTo>
                    <a:pt x="20067" y="1"/>
                  </a:moveTo>
                  <a:cubicBezTo>
                    <a:pt x="20023" y="1"/>
                    <a:pt x="19978" y="24"/>
                    <a:pt x="19936" y="70"/>
                  </a:cubicBezTo>
                  <a:lnTo>
                    <a:pt x="2136" y="17870"/>
                  </a:lnTo>
                  <a:cubicBezTo>
                    <a:pt x="1958" y="18090"/>
                    <a:pt x="1713" y="18201"/>
                    <a:pt x="1467" y="18201"/>
                  </a:cubicBezTo>
                  <a:cubicBezTo>
                    <a:pt x="1221" y="18201"/>
                    <a:pt x="976" y="18090"/>
                    <a:pt x="798" y="17870"/>
                  </a:cubicBezTo>
                  <a:cubicBezTo>
                    <a:pt x="356" y="17514"/>
                    <a:pt x="356" y="16980"/>
                    <a:pt x="798" y="16531"/>
                  </a:cubicBezTo>
                  <a:lnTo>
                    <a:pt x="8010" y="9326"/>
                  </a:lnTo>
                  <a:lnTo>
                    <a:pt x="8010" y="9148"/>
                  </a:lnTo>
                  <a:cubicBezTo>
                    <a:pt x="7964" y="9102"/>
                    <a:pt x="7919" y="9079"/>
                    <a:pt x="7875" y="9079"/>
                  </a:cubicBezTo>
                  <a:cubicBezTo>
                    <a:pt x="7830" y="9079"/>
                    <a:pt x="7786" y="9102"/>
                    <a:pt x="7740" y="9148"/>
                  </a:cubicBezTo>
                  <a:lnTo>
                    <a:pt x="534" y="16353"/>
                  </a:lnTo>
                  <a:cubicBezTo>
                    <a:pt x="0" y="16802"/>
                    <a:pt x="0" y="17692"/>
                    <a:pt x="534" y="18133"/>
                  </a:cubicBezTo>
                  <a:cubicBezTo>
                    <a:pt x="798" y="18404"/>
                    <a:pt x="1068" y="18582"/>
                    <a:pt x="1424" y="18582"/>
                  </a:cubicBezTo>
                  <a:cubicBezTo>
                    <a:pt x="1780" y="18582"/>
                    <a:pt x="2136" y="18404"/>
                    <a:pt x="2400" y="18133"/>
                  </a:cubicBezTo>
                  <a:lnTo>
                    <a:pt x="20199" y="334"/>
                  </a:lnTo>
                  <a:cubicBezTo>
                    <a:pt x="20292" y="248"/>
                    <a:pt x="20292" y="156"/>
                    <a:pt x="20199" y="70"/>
                  </a:cubicBezTo>
                  <a:cubicBezTo>
                    <a:pt x="20156" y="24"/>
                    <a:pt x="20112" y="1"/>
                    <a:pt x="20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6062075" y="3332475"/>
              <a:ext cx="371475" cy="367750"/>
            </a:xfrm>
            <a:custGeom>
              <a:avLst/>
              <a:gdLst/>
              <a:ahLst/>
              <a:cxnLst/>
              <a:rect l="l" t="t" r="r" b="b"/>
              <a:pathLst>
                <a:path w="14859" h="14710" extrusionOk="0">
                  <a:moveTo>
                    <a:pt x="13926" y="0"/>
                  </a:moveTo>
                  <a:cubicBezTo>
                    <a:pt x="13727" y="0"/>
                    <a:pt x="13528" y="68"/>
                    <a:pt x="13350" y="203"/>
                  </a:cubicBezTo>
                  <a:lnTo>
                    <a:pt x="263" y="13282"/>
                  </a:lnTo>
                  <a:cubicBezTo>
                    <a:pt x="0" y="13638"/>
                    <a:pt x="0" y="14087"/>
                    <a:pt x="263" y="14443"/>
                  </a:cubicBezTo>
                  <a:cubicBezTo>
                    <a:pt x="441" y="14621"/>
                    <a:pt x="664" y="14710"/>
                    <a:pt x="876" y="14710"/>
                  </a:cubicBezTo>
                  <a:cubicBezTo>
                    <a:pt x="1088" y="14710"/>
                    <a:pt x="1289" y="14621"/>
                    <a:pt x="1424" y="14443"/>
                  </a:cubicBezTo>
                  <a:lnTo>
                    <a:pt x="14503" y="1357"/>
                  </a:lnTo>
                  <a:cubicBezTo>
                    <a:pt x="14859" y="1093"/>
                    <a:pt x="14859" y="559"/>
                    <a:pt x="14503" y="203"/>
                  </a:cubicBezTo>
                  <a:cubicBezTo>
                    <a:pt x="14325" y="68"/>
                    <a:pt x="14126" y="0"/>
                    <a:pt x="1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2"/>
            <p:cNvSpPr/>
            <p:nvPr/>
          </p:nvSpPr>
          <p:spPr>
            <a:xfrm>
              <a:off x="6471450" y="3577825"/>
              <a:ext cx="57875" cy="53425"/>
            </a:xfrm>
            <a:custGeom>
              <a:avLst/>
              <a:gdLst/>
              <a:ahLst/>
              <a:cxnLst/>
              <a:rect l="l" t="t" r="r" b="b"/>
              <a:pathLst>
                <a:path w="2315" h="2137" extrusionOk="0">
                  <a:moveTo>
                    <a:pt x="1154" y="357"/>
                  </a:moveTo>
                  <a:cubicBezTo>
                    <a:pt x="1332" y="357"/>
                    <a:pt x="1510" y="442"/>
                    <a:pt x="1688" y="620"/>
                  </a:cubicBezTo>
                  <a:cubicBezTo>
                    <a:pt x="1780" y="713"/>
                    <a:pt x="1866" y="891"/>
                    <a:pt x="1866" y="1069"/>
                  </a:cubicBezTo>
                  <a:cubicBezTo>
                    <a:pt x="1866" y="1247"/>
                    <a:pt x="1780" y="1425"/>
                    <a:pt x="1688" y="1603"/>
                  </a:cubicBezTo>
                  <a:cubicBezTo>
                    <a:pt x="1510" y="1688"/>
                    <a:pt x="1332" y="1781"/>
                    <a:pt x="1154" y="1781"/>
                  </a:cubicBezTo>
                  <a:cubicBezTo>
                    <a:pt x="976" y="1781"/>
                    <a:pt x="798" y="1688"/>
                    <a:pt x="712" y="1603"/>
                  </a:cubicBezTo>
                  <a:cubicBezTo>
                    <a:pt x="534" y="1425"/>
                    <a:pt x="442" y="1247"/>
                    <a:pt x="442" y="1069"/>
                  </a:cubicBezTo>
                  <a:cubicBezTo>
                    <a:pt x="442" y="891"/>
                    <a:pt x="534" y="713"/>
                    <a:pt x="712" y="620"/>
                  </a:cubicBezTo>
                  <a:cubicBezTo>
                    <a:pt x="798" y="442"/>
                    <a:pt x="976" y="357"/>
                    <a:pt x="1154" y="357"/>
                  </a:cubicBezTo>
                  <a:close/>
                  <a:moveTo>
                    <a:pt x="1154" y="1"/>
                  </a:moveTo>
                  <a:cubicBezTo>
                    <a:pt x="890" y="1"/>
                    <a:pt x="620" y="179"/>
                    <a:pt x="442" y="357"/>
                  </a:cubicBezTo>
                  <a:cubicBezTo>
                    <a:pt x="0" y="713"/>
                    <a:pt x="0" y="1425"/>
                    <a:pt x="442" y="1781"/>
                  </a:cubicBezTo>
                  <a:cubicBezTo>
                    <a:pt x="620" y="2044"/>
                    <a:pt x="890" y="2137"/>
                    <a:pt x="1154" y="2137"/>
                  </a:cubicBezTo>
                  <a:cubicBezTo>
                    <a:pt x="1424" y="2137"/>
                    <a:pt x="1688" y="2044"/>
                    <a:pt x="1958" y="1781"/>
                  </a:cubicBezTo>
                  <a:cubicBezTo>
                    <a:pt x="2314" y="1425"/>
                    <a:pt x="2314" y="713"/>
                    <a:pt x="1958" y="357"/>
                  </a:cubicBezTo>
                  <a:cubicBezTo>
                    <a:pt x="1688" y="179"/>
                    <a:pt x="1424"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6538200" y="3511575"/>
              <a:ext cx="55550" cy="52925"/>
            </a:xfrm>
            <a:custGeom>
              <a:avLst/>
              <a:gdLst/>
              <a:ahLst/>
              <a:cxnLst/>
              <a:rect l="l" t="t" r="r" b="b"/>
              <a:pathLst>
                <a:path w="2222" h="2117" extrusionOk="0">
                  <a:moveTo>
                    <a:pt x="1154" y="337"/>
                  </a:moveTo>
                  <a:cubicBezTo>
                    <a:pt x="1332" y="337"/>
                    <a:pt x="1510" y="422"/>
                    <a:pt x="1688" y="515"/>
                  </a:cubicBezTo>
                  <a:cubicBezTo>
                    <a:pt x="1780" y="693"/>
                    <a:pt x="1866" y="871"/>
                    <a:pt x="1866" y="1049"/>
                  </a:cubicBezTo>
                  <a:cubicBezTo>
                    <a:pt x="1866" y="1227"/>
                    <a:pt x="1780" y="1405"/>
                    <a:pt x="1688" y="1583"/>
                  </a:cubicBezTo>
                  <a:cubicBezTo>
                    <a:pt x="1556" y="1715"/>
                    <a:pt x="1378" y="1780"/>
                    <a:pt x="1200" y="1780"/>
                  </a:cubicBezTo>
                  <a:cubicBezTo>
                    <a:pt x="1022" y="1780"/>
                    <a:pt x="844" y="1715"/>
                    <a:pt x="712" y="1583"/>
                  </a:cubicBezTo>
                  <a:cubicBezTo>
                    <a:pt x="534" y="1405"/>
                    <a:pt x="534" y="1227"/>
                    <a:pt x="534" y="1049"/>
                  </a:cubicBezTo>
                  <a:cubicBezTo>
                    <a:pt x="534" y="871"/>
                    <a:pt x="534" y="693"/>
                    <a:pt x="712" y="515"/>
                  </a:cubicBezTo>
                  <a:cubicBezTo>
                    <a:pt x="798" y="422"/>
                    <a:pt x="976" y="337"/>
                    <a:pt x="1154" y="337"/>
                  </a:cubicBezTo>
                  <a:close/>
                  <a:moveTo>
                    <a:pt x="1200" y="0"/>
                  </a:moveTo>
                  <a:cubicBezTo>
                    <a:pt x="933" y="0"/>
                    <a:pt x="666" y="113"/>
                    <a:pt x="442" y="337"/>
                  </a:cubicBezTo>
                  <a:cubicBezTo>
                    <a:pt x="0" y="693"/>
                    <a:pt x="0" y="1405"/>
                    <a:pt x="442" y="1761"/>
                  </a:cubicBezTo>
                  <a:cubicBezTo>
                    <a:pt x="620" y="2024"/>
                    <a:pt x="890" y="2117"/>
                    <a:pt x="1154" y="2117"/>
                  </a:cubicBezTo>
                  <a:cubicBezTo>
                    <a:pt x="1424" y="2117"/>
                    <a:pt x="1688" y="2024"/>
                    <a:pt x="1958" y="1761"/>
                  </a:cubicBezTo>
                  <a:cubicBezTo>
                    <a:pt x="2136" y="1583"/>
                    <a:pt x="2222" y="1312"/>
                    <a:pt x="2222" y="1049"/>
                  </a:cubicBezTo>
                  <a:cubicBezTo>
                    <a:pt x="2222" y="778"/>
                    <a:pt x="2136" y="515"/>
                    <a:pt x="1958" y="337"/>
                  </a:cubicBezTo>
                  <a:cubicBezTo>
                    <a:pt x="1734" y="113"/>
                    <a:pt x="1467" y="0"/>
                    <a:pt x="1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2"/>
            <p:cNvSpPr/>
            <p:nvPr/>
          </p:nvSpPr>
          <p:spPr>
            <a:xfrm>
              <a:off x="6607075" y="3444825"/>
              <a:ext cx="55750" cy="52925"/>
            </a:xfrm>
            <a:custGeom>
              <a:avLst/>
              <a:gdLst/>
              <a:ahLst/>
              <a:cxnLst/>
              <a:rect l="l" t="t" r="r" b="b"/>
              <a:pathLst>
                <a:path w="2230" h="2117" extrusionOk="0">
                  <a:moveTo>
                    <a:pt x="1161" y="337"/>
                  </a:moveTo>
                  <a:cubicBezTo>
                    <a:pt x="1339" y="337"/>
                    <a:pt x="1517" y="422"/>
                    <a:pt x="1603" y="515"/>
                  </a:cubicBezTo>
                  <a:cubicBezTo>
                    <a:pt x="1873" y="778"/>
                    <a:pt x="1873" y="1227"/>
                    <a:pt x="1603" y="1490"/>
                  </a:cubicBezTo>
                  <a:cubicBezTo>
                    <a:pt x="1517" y="1668"/>
                    <a:pt x="1339" y="1761"/>
                    <a:pt x="1161" y="1761"/>
                  </a:cubicBezTo>
                  <a:cubicBezTo>
                    <a:pt x="891" y="1761"/>
                    <a:pt x="713" y="1668"/>
                    <a:pt x="627" y="1490"/>
                  </a:cubicBezTo>
                  <a:cubicBezTo>
                    <a:pt x="357" y="1227"/>
                    <a:pt x="357" y="778"/>
                    <a:pt x="627" y="515"/>
                  </a:cubicBezTo>
                  <a:cubicBezTo>
                    <a:pt x="713" y="422"/>
                    <a:pt x="891" y="337"/>
                    <a:pt x="1161" y="337"/>
                  </a:cubicBezTo>
                  <a:close/>
                  <a:moveTo>
                    <a:pt x="1115" y="1"/>
                  </a:moveTo>
                  <a:cubicBezTo>
                    <a:pt x="848" y="1"/>
                    <a:pt x="581" y="113"/>
                    <a:pt x="357" y="337"/>
                  </a:cubicBezTo>
                  <a:cubicBezTo>
                    <a:pt x="1" y="693"/>
                    <a:pt x="1" y="1405"/>
                    <a:pt x="357" y="1761"/>
                  </a:cubicBezTo>
                  <a:cubicBezTo>
                    <a:pt x="535" y="2024"/>
                    <a:pt x="805" y="2117"/>
                    <a:pt x="1161" y="2117"/>
                  </a:cubicBezTo>
                  <a:cubicBezTo>
                    <a:pt x="1425" y="2117"/>
                    <a:pt x="1695" y="2024"/>
                    <a:pt x="1873" y="1761"/>
                  </a:cubicBezTo>
                  <a:cubicBezTo>
                    <a:pt x="2229" y="1405"/>
                    <a:pt x="2229" y="693"/>
                    <a:pt x="1873" y="337"/>
                  </a:cubicBezTo>
                  <a:cubicBezTo>
                    <a:pt x="1649" y="113"/>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6673825" y="3377500"/>
              <a:ext cx="57875" cy="53500"/>
            </a:xfrm>
            <a:custGeom>
              <a:avLst/>
              <a:gdLst/>
              <a:ahLst/>
              <a:cxnLst/>
              <a:rect l="l" t="t" r="r" b="b"/>
              <a:pathLst>
                <a:path w="2315" h="2140" extrusionOk="0">
                  <a:moveTo>
                    <a:pt x="1161" y="360"/>
                  </a:moveTo>
                  <a:cubicBezTo>
                    <a:pt x="1339" y="360"/>
                    <a:pt x="1517" y="445"/>
                    <a:pt x="1603" y="538"/>
                  </a:cubicBezTo>
                  <a:cubicBezTo>
                    <a:pt x="1873" y="801"/>
                    <a:pt x="1873" y="1250"/>
                    <a:pt x="1603" y="1513"/>
                  </a:cubicBezTo>
                  <a:cubicBezTo>
                    <a:pt x="1517" y="1691"/>
                    <a:pt x="1339" y="1784"/>
                    <a:pt x="1161" y="1784"/>
                  </a:cubicBezTo>
                  <a:cubicBezTo>
                    <a:pt x="983" y="1784"/>
                    <a:pt x="805" y="1691"/>
                    <a:pt x="627" y="1513"/>
                  </a:cubicBezTo>
                  <a:cubicBezTo>
                    <a:pt x="535" y="1428"/>
                    <a:pt x="449" y="1250"/>
                    <a:pt x="449" y="1072"/>
                  </a:cubicBezTo>
                  <a:cubicBezTo>
                    <a:pt x="449" y="894"/>
                    <a:pt x="535" y="716"/>
                    <a:pt x="627" y="538"/>
                  </a:cubicBezTo>
                  <a:cubicBezTo>
                    <a:pt x="805" y="445"/>
                    <a:pt x="983" y="360"/>
                    <a:pt x="1161" y="360"/>
                  </a:cubicBezTo>
                  <a:close/>
                  <a:moveTo>
                    <a:pt x="1115" y="1"/>
                  </a:moveTo>
                  <a:cubicBezTo>
                    <a:pt x="848" y="1"/>
                    <a:pt x="581" y="90"/>
                    <a:pt x="357" y="268"/>
                  </a:cubicBezTo>
                  <a:cubicBezTo>
                    <a:pt x="1" y="716"/>
                    <a:pt x="1" y="1428"/>
                    <a:pt x="357" y="1784"/>
                  </a:cubicBezTo>
                  <a:cubicBezTo>
                    <a:pt x="535" y="1962"/>
                    <a:pt x="805" y="2140"/>
                    <a:pt x="1161" y="2140"/>
                  </a:cubicBezTo>
                  <a:cubicBezTo>
                    <a:pt x="1425" y="2140"/>
                    <a:pt x="1695" y="1962"/>
                    <a:pt x="1873" y="1784"/>
                  </a:cubicBezTo>
                  <a:cubicBezTo>
                    <a:pt x="2315" y="1428"/>
                    <a:pt x="2315" y="716"/>
                    <a:pt x="1873" y="268"/>
                  </a:cubicBezTo>
                  <a:cubicBezTo>
                    <a:pt x="1649" y="90"/>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p:nvPr/>
          </p:nvSpPr>
          <p:spPr>
            <a:xfrm>
              <a:off x="6429075" y="3119500"/>
              <a:ext cx="80125" cy="80125"/>
            </a:xfrm>
            <a:custGeom>
              <a:avLst/>
              <a:gdLst/>
              <a:ahLst/>
              <a:cxnLst/>
              <a:rect l="l" t="t" r="r" b="b"/>
              <a:pathLst>
                <a:path w="3205" h="3205" extrusionOk="0">
                  <a:moveTo>
                    <a:pt x="1603" y="0"/>
                  </a:moveTo>
                  <a:cubicBezTo>
                    <a:pt x="806" y="0"/>
                    <a:pt x="1" y="712"/>
                    <a:pt x="1" y="1602"/>
                  </a:cubicBezTo>
                  <a:cubicBezTo>
                    <a:pt x="1" y="2492"/>
                    <a:pt x="806"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2"/>
            <p:cNvSpPr/>
            <p:nvPr/>
          </p:nvSpPr>
          <p:spPr>
            <a:xfrm>
              <a:off x="6518075" y="3072675"/>
              <a:ext cx="37950" cy="37950"/>
            </a:xfrm>
            <a:custGeom>
              <a:avLst/>
              <a:gdLst/>
              <a:ahLst/>
              <a:cxnLst/>
              <a:rect l="l" t="t" r="r" b="b"/>
              <a:pathLst>
                <a:path w="1518" h="1518" extrusionOk="0">
                  <a:moveTo>
                    <a:pt x="805" y="1"/>
                  </a:moveTo>
                  <a:cubicBezTo>
                    <a:pt x="357" y="1"/>
                    <a:pt x="1" y="357"/>
                    <a:pt x="1" y="713"/>
                  </a:cubicBezTo>
                  <a:cubicBezTo>
                    <a:pt x="1" y="1161"/>
                    <a:pt x="357" y="1517"/>
                    <a:pt x="805" y="1517"/>
                  </a:cubicBezTo>
                  <a:cubicBezTo>
                    <a:pt x="1161" y="1517"/>
                    <a:pt x="1517" y="1161"/>
                    <a:pt x="1517" y="713"/>
                  </a:cubicBezTo>
                  <a:cubicBezTo>
                    <a:pt x="1517" y="357"/>
                    <a:pt x="1161" y="1"/>
                    <a:pt x="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2"/>
            <p:cNvSpPr/>
            <p:nvPr/>
          </p:nvSpPr>
          <p:spPr>
            <a:xfrm>
              <a:off x="4698100" y="2238425"/>
              <a:ext cx="80125" cy="80125"/>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p:nvPr/>
          </p:nvSpPr>
          <p:spPr>
            <a:xfrm>
              <a:off x="4787100" y="2193925"/>
              <a:ext cx="35600" cy="35625"/>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2"/>
            <p:cNvSpPr/>
            <p:nvPr/>
          </p:nvSpPr>
          <p:spPr>
            <a:xfrm>
              <a:off x="4277675" y="2200500"/>
              <a:ext cx="35625" cy="37950"/>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p:nvPr/>
          </p:nvSpPr>
          <p:spPr>
            <a:xfrm>
              <a:off x="4219825" y="2260675"/>
              <a:ext cx="35625" cy="35625"/>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2"/>
            <p:cNvSpPr/>
            <p:nvPr/>
          </p:nvSpPr>
          <p:spPr>
            <a:xfrm>
              <a:off x="4159650" y="2318525"/>
              <a:ext cx="37950" cy="37750"/>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4075100" y="2319050"/>
              <a:ext cx="324875" cy="324325"/>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2"/>
            <p:cNvSpPr/>
            <p:nvPr/>
          </p:nvSpPr>
          <p:spPr>
            <a:xfrm>
              <a:off x="4233175" y="2209975"/>
              <a:ext cx="322550" cy="322150"/>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42"/>
          <p:cNvSpPr txBox="1">
            <a:spLocks noGrp="1"/>
          </p:cNvSpPr>
          <p:nvPr>
            <p:ph type="title"/>
          </p:nvPr>
        </p:nvSpPr>
        <p:spPr>
          <a:xfrm>
            <a:off x="878700" y="1664225"/>
            <a:ext cx="7386600" cy="13449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4800"/>
              <a:buNone/>
              <a:defRPr sz="7200">
                <a:highlight>
                  <a:schemeClr val="accent4"/>
                </a:highligh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78" name="Google Shape;778;p42"/>
          <p:cNvSpPr txBox="1">
            <a:spLocks noGrp="1"/>
          </p:cNvSpPr>
          <p:nvPr>
            <p:ph type="subTitle" idx="1"/>
          </p:nvPr>
        </p:nvSpPr>
        <p:spPr>
          <a:xfrm>
            <a:off x="1383750" y="3009125"/>
            <a:ext cx="6376500" cy="51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1">
  <p:cSld name="CUSTOM_5_1">
    <p:spTree>
      <p:nvGrpSpPr>
        <p:cNvPr id="1" name="Shape 779"/>
        <p:cNvGrpSpPr/>
        <p:nvPr/>
      </p:nvGrpSpPr>
      <p:grpSpPr>
        <a:xfrm>
          <a:off x="0" y="0"/>
          <a:ext cx="0" cy="0"/>
          <a:chOff x="0" y="0"/>
          <a:chExt cx="0" cy="0"/>
        </a:xfrm>
      </p:grpSpPr>
      <p:sp>
        <p:nvSpPr>
          <p:cNvPr id="780" name="Google Shape;780;p43"/>
          <p:cNvSpPr/>
          <p:nvPr/>
        </p:nvSpPr>
        <p:spPr>
          <a:xfrm>
            <a:off x="1985929" y="383067"/>
            <a:ext cx="1267152" cy="1253344"/>
          </a:xfrm>
          <a:custGeom>
            <a:avLst/>
            <a:gdLst/>
            <a:ahLst/>
            <a:cxnLst/>
            <a:rect l="l" t="t" r="r" b="b"/>
            <a:pathLst>
              <a:path w="14867" h="14705" extrusionOk="0">
                <a:moveTo>
                  <a:pt x="13985" y="0"/>
                </a:moveTo>
                <a:cubicBezTo>
                  <a:pt x="13774" y="0"/>
                  <a:pt x="13574" y="66"/>
                  <a:pt x="13443" y="198"/>
                </a:cubicBezTo>
                <a:lnTo>
                  <a:pt x="356" y="13284"/>
                </a:lnTo>
                <a:cubicBezTo>
                  <a:pt x="0" y="13640"/>
                  <a:pt x="0" y="14081"/>
                  <a:pt x="356" y="14437"/>
                </a:cubicBezTo>
                <a:cubicBezTo>
                  <a:pt x="534" y="14615"/>
                  <a:pt x="736" y="14704"/>
                  <a:pt x="937" y="14704"/>
                </a:cubicBezTo>
                <a:cubicBezTo>
                  <a:pt x="1138" y="14704"/>
                  <a:pt x="1339" y="14615"/>
                  <a:pt x="1517" y="14437"/>
                </a:cubicBezTo>
                <a:lnTo>
                  <a:pt x="14596" y="1358"/>
                </a:lnTo>
                <a:cubicBezTo>
                  <a:pt x="14866" y="1088"/>
                  <a:pt x="14866" y="554"/>
                  <a:pt x="14596" y="198"/>
                </a:cubicBezTo>
                <a:cubicBezTo>
                  <a:pt x="14418" y="66"/>
                  <a:pt x="14195" y="0"/>
                  <a:pt x="139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913580" y="906991"/>
            <a:ext cx="273170" cy="273170"/>
          </a:xfrm>
          <a:custGeom>
            <a:avLst/>
            <a:gdLst/>
            <a:ahLst/>
            <a:cxnLst/>
            <a:rect l="l" t="t" r="r" b="b"/>
            <a:pathLst>
              <a:path w="3205" h="3205" extrusionOk="0">
                <a:moveTo>
                  <a:pt x="1603" y="356"/>
                </a:moveTo>
                <a:cubicBezTo>
                  <a:pt x="2315" y="356"/>
                  <a:pt x="2848" y="976"/>
                  <a:pt x="2848" y="1602"/>
                </a:cubicBezTo>
                <a:cubicBezTo>
                  <a:pt x="2848" y="2314"/>
                  <a:pt x="2315" y="2848"/>
                  <a:pt x="1603" y="2848"/>
                </a:cubicBezTo>
                <a:cubicBezTo>
                  <a:pt x="983" y="2848"/>
                  <a:pt x="357" y="2314"/>
                  <a:pt x="357" y="1602"/>
                </a:cubicBezTo>
                <a:cubicBezTo>
                  <a:pt x="357" y="976"/>
                  <a:pt x="983" y="356"/>
                  <a:pt x="1603" y="356"/>
                </a:cubicBezTo>
                <a:close/>
                <a:moveTo>
                  <a:pt x="1603" y="0"/>
                </a:moveTo>
                <a:cubicBezTo>
                  <a:pt x="713" y="0"/>
                  <a:pt x="1" y="798"/>
                  <a:pt x="1" y="1602"/>
                </a:cubicBezTo>
                <a:cubicBezTo>
                  <a:pt x="1" y="2492"/>
                  <a:pt x="713" y="3204"/>
                  <a:pt x="1603" y="3204"/>
                </a:cubicBezTo>
                <a:cubicBezTo>
                  <a:pt x="2493" y="3204"/>
                  <a:pt x="3204" y="2492"/>
                  <a:pt x="3204" y="1602"/>
                </a:cubicBezTo>
                <a:cubicBezTo>
                  <a:pt x="3204" y="798"/>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3"/>
          <p:cNvSpPr/>
          <p:nvPr/>
        </p:nvSpPr>
        <p:spPr>
          <a:xfrm>
            <a:off x="2187986" y="269788"/>
            <a:ext cx="129298" cy="121456"/>
          </a:xfrm>
          <a:custGeom>
            <a:avLst/>
            <a:gdLst/>
            <a:ahLst/>
            <a:cxnLst/>
            <a:rect l="l" t="t" r="r" b="b"/>
            <a:pathLst>
              <a:path w="1517" h="1425" extrusionOk="0">
                <a:moveTo>
                  <a:pt x="712" y="1"/>
                </a:moveTo>
                <a:cubicBezTo>
                  <a:pt x="356" y="1"/>
                  <a:pt x="0" y="356"/>
                  <a:pt x="0" y="712"/>
                </a:cubicBezTo>
                <a:cubicBezTo>
                  <a:pt x="0" y="1154"/>
                  <a:pt x="356" y="1424"/>
                  <a:pt x="712" y="1424"/>
                </a:cubicBezTo>
                <a:cubicBezTo>
                  <a:pt x="1161" y="1424"/>
                  <a:pt x="1517" y="1154"/>
                  <a:pt x="1517" y="712"/>
                </a:cubicBezTo>
                <a:cubicBezTo>
                  <a:pt x="1517" y="356"/>
                  <a:pt x="1161"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1990757" y="467017"/>
            <a:ext cx="121456" cy="128701"/>
          </a:xfrm>
          <a:custGeom>
            <a:avLst/>
            <a:gdLst/>
            <a:ahLst/>
            <a:cxnLst/>
            <a:rect l="l" t="t" r="r" b="b"/>
            <a:pathLst>
              <a:path w="1425" h="1510" extrusionOk="0">
                <a:moveTo>
                  <a:pt x="712" y="0"/>
                </a:moveTo>
                <a:cubicBezTo>
                  <a:pt x="271" y="0"/>
                  <a:pt x="0" y="356"/>
                  <a:pt x="0" y="712"/>
                </a:cubicBezTo>
                <a:cubicBezTo>
                  <a:pt x="0" y="1154"/>
                  <a:pt x="271" y="1510"/>
                  <a:pt x="712" y="1510"/>
                </a:cubicBezTo>
                <a:cubicBezTo>
                  <a:pt x="1068" y="1510"/>
                  <a:pt x="1424" y="1154"/>
                  <a:pt x="1424" y="712"/>
                </a:cubicBezTo>
                <a:cubicBezTo>
                  <a:pt x="1424" y="356"/>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1786197" y="671492"/>
            <a:ext cx="128786" cy="121456"/>
          </a:xfrm>
          <a:custGeom>
            <a:avLst/>
            <a:gdLst/>
            <a:ahLst/>
            <a:cxnLst/>
            <a:rect l="l" t="t" r="r" b="b"/>
            <a:pathLst>
              <a:path w="1511" h="1425" extrusionOk="0">
                <a:moveTo>
                  <a:pt x="798" y="1"/>
                </a:moveTo>
                <a:cubicBezTo>
                  <a:pt x="357" y="1"/>
                  <a:pt x="1" y="271"/>
                  <a:pt x="1" y="713"/>
                </a:cubicBezTo>
                <a:cubicBezTo>
                  <a:pt x="1" y="1069"/>
                  <a:pt x="357" y="1425"/>
                  <a:pt x="798" y="1425"/>
                </a:cubicBezTo>
                <a:cubicBezTo>
                  <a:pt x="1154" y="1425"/>
                  <a:pt x="1510" y="1069"/>
                  <a:pt x="1510" y="713"/>
                </a:cubicBezTo>
                <a:cubicBezTo>
                  <a:pt x="1510" y="271"/>
                  <a:pt x="1154" y="1"/>
                  <a:pt x="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610150" y="999810"/>
            <a:ext cx="1107596" cy="1105721"/>
          </a:xfrm>
          <a:custGeom>
            <a:avLst/>
            <a:gdLst/>
            <a:ahLst/>
            <a:cxnLst/>
            <a:rect l="l" t="t" r="r" b="b"/>
            <a:pathLst>
              <a:path w="12995" h="12973" extrusionOk="0">
                <a:moveTo>
                  <a:pt x="12774" y="1"/>
                </a:moveTo>
                <a:cubicBezTo>
                  <a:pt x="12729" y="1"/>
                  <a:pt x="12685" y="22"/>
                  <a:pt x="12638" y="65"/>
                </a:cubicBezTo>
                <a:lnTo>
                  <a:pt x="93" y="12617"/>
                </a:lnTo>
                <a:cubicBezTo>
                  <a:pt x="1" y="12702"/>
                  <a:pt x="1" y="12795"/>
                  <a:pt x="93" y="12880"/>
                </a:cubicBezTo>
                <a:cubicBezTo>
                  <a:pt x="93" y="12880"/>
                  <a:pt x="93" y="12973"/>
                  <a:pt x="179" y="12973"/>
                </a:cubicBezTo>
                <a:lnTo>
                  <a:pt x="271" y="12880"/>
                </a:lnTo>
                <a:lnTo>
                  <a:pt x="12909" y="335"/>
                </a:lnTo>
                <a:cubicBezTo>
                  <a:pt x="12994" y="243"/>
                  <a:pt x="12994" y="65"/>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1149079" y="620522"/>
            <a:ext cx="1099670" cy="1105806"/>
          </a:xfrm>
          <a:custGeom>
            <a:avLst/>
            <a:gdLst/>
            <a:ahLst/>
            <a:cxnLst/>
            <a:rect l="l" t="t" r="r" b="b"/>
            <a:pathLst>
              <a:path w="12902" h="12974" extrusionOk="0">
                <a:moveTo>
                  <a:pt x="12769" y="1"/>
                </a:moveTo>
                <a:cubicBezTo>
                  <a:pt x="12725" y="1"/>
                  <a:pt x="12680" y="22"/>
                  <a:pt x="12638" y="65"/>
                </a:cubicBezTo>
                <a:lnTo>
                  <a:pt x="0" y="12702"/>
                </a:lnTo>
                <a:lnTo>
                  <a:pt x="0" y="12973"/>
                </a:lnTo>
                <a:lnTo>
                  <a:pt x="263" y="12973"/>
                </a:lnTo>
                <a:lnTo>
                  <a:pt x="12901" y="335"/>
                </a:lnTo>
                <a:lnTo>
                  <a:pt x="12901" y="65"/>
                </a:lnTo>
                <a:cubicBezTo>
                  <a:pt x="12858" y="22"/>
                  <a:pt x="12814" y="1"/>
                  <a:pt x="12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3360005" y="1134816"/>
            <a:ext cx="273170" cy="273170"/>
          </a:xfrm>
          <a:custGeom>
            <a:avLst/>
            <a:gdLst/>
            <a:ahLst/>
            <a:cxnLst/>
            <a:rect l="l" t="t" r="r" b="b"/>
            <a:pathLst>
              <a:path w="3205" h="3205" extrusionOk="0">
                <a:moveTo>
                  <a:pt x="1603" y="356"/>
                </a:moveTo>
                <a:cubicBezTo>
                  <a:pt x="2315" y="356"/>
                  <a:pt x="2848" y="976"/>
                  <a:pt x="2848" y="1602"/>
                </a:cubicBezTo>
                <a:cubicBezTo>
                  <a:pt x="2848" y="2314"/>
                  <a:pt x="2315" y="2848"/>
                  <a:pt x="1603" y="2848"/>
                </a:cubicBezTo>
                <a:cubicBezTo>
                  <a:pt x="983" y="2848"/>
                  <a:pt x="357" y="2314"/>
                  <a:pt x="357" y="1602"/>
                </a:cubicBezTo>
                <a:cubicBezTo>
                  <a:pt x="357" y="976"/>
                  <a:pt x="983" y="356"/>
                  <a:pt x="1603" y="356"/>
                </a:cubicBezTo>
                <a:close/>
                <a:moveTo>
                  <a:pt x="1603" y="0"/>
                </a:moveTo>
                <a:cubicBezTo>
                  <a:pt x="713" y="0"/>
                  <a:pt x="1" y="798"/>
                  <a:pt x="1" y="1602"/>
                </a:cubicBezTo>
                <a:cubicBezTo>
                  <a:pt x="1" y="2492"/>
                  <a:pt x="713" y="3204"/>
                  <a:pt x="1603" y="3204"/>
                </a:cubicBezTo>
                <a:cubicBezTo>
                  <a:pt x="2493" y="3204"/>
                  <a:pt x="3204" y="2492"/>
                  <a:pt x="3204" y="1602"/>
                </a:cubicBezTo>
                <a:cubicBezTo>
                  <a:pt x="3204" y="798"/>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3132351" y="908036"/>
            <a:ext cx="1247455" cy="1245343"/>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3739320" y="489214"/>
            <a:ext cx="1238527" cy="1236992"/>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txBox="1">
            <a:spLocks noGrp="1"/>
          </p:cNvSpPr>
          <p:nvPr>
            <p:ph type="title"/>
          </p:nvPr>
        </p:nvSpPr>
        <p:spPr>
          <a:xfrm>
            <a:off x="710050" y="2233325"/>
            <a:ext cx="4135200" cy="1518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300">
                <a:highlight>
                  <a:schemeClr val="accent4"/>
                </a:highligh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1" name="Google Shape;791;p43"/>
          <p:cNvSpPr txBox="1">
            <a:spLocks noGrp="1"/>
          </p:cNvSpPr>
          <p:nvPr>
            <p:ph type="subTitle" idx="1"/>
          </p:nvPr>
        </p:nvSpPr>
        <p:spPr>
          <a:xfrm>
            <a:off x="688075" y="4199350"/>
            <a:ext cx="4135200" cy="26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CUSTOM_7_1">
    <p:spTree>
      <p:nvGrpSpPr>
        <p:cNvPr id="1" name="Shape 818"/>
        <p:cNvGrpSpPr/>
        <p:nvPr/>
      </p:nvGrpSpPr>
      <p:grpSpPr>
        <a:xfrm>
          <a:off x="0" y="0"/>
          <a:ext cx="0" cy="0"/>
          <a:chOff x="0" y="0"/>
          <a:chExt cx="0" cy="0"/>
        </a:xfrm>
      </p:grpSpPr>
      <p:sp>
        <p:nvSpPr>
          <p:cNvPr id="819" name="Google Shape;819;p45"/>
          <p:cNvSpPr txBox="1">
            <a:spLocks noGrp="1"/>
          </p:cNvSpPr>
          <p:nvPr>
            <p:ph type="title" hasCustomPrompt="1"/>
          </p:nvPr>
        </p:nvSpPr>
        <p:spPr>
          <a:xfrm>
            <a:off x="710050" y="675825"/>
            <a:ext cx="2684400" cy="72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100"/>
              <a:buNone/>
              <a:defRPr sz="6800">
                <a:highlight>
                  <a:schemeClr val="accent4"/>
                </a:highlight>
              </a:defRPr>
            </a:lvl1pPr>
            <a:lvl2pPr lvl="1" algn="ctr" rtl="0">
              <a:spcBef>
                <a:spcPts val="0"/>
              </a:spcBef>
              <a:spcAft>
                <a:spcPts val="0"/>
              </a:spcAft>
              <a:buSzPts val="10100"/>
              <a:buNone/>
              <a:defRPr sz="10100"/>
            </a:lvl2pPr>
            <a:lvl3pPr lvl="2" algn="ctr" rtl="0">
              <a:spcBef>
                <a:spcPts val="0"/>
              </a:spcBef>
              <a:spcAft>
                <a:spcPts val="0"/>
              </a:spcAft>
              <a:buSzPts val="10100"/>
              <a:buNone/>
              <a:defRPr sz="10100"/>
            </a:lvl3pPr>
            <a:lvl4pPr lvl="3" algn="ctr" rtl="0">
              <a:spcBef>
                <a:spcPts val="0"/>
              </a:spcBef>
              <a:spcAft>
                <a:spcPts val="0"/>
              </a:spcAft>
              <a:buSzPts val="10100"/>
              <a:buNone/>
              <a:defRPr sz="10100"/>
            </a:lvl4pPr>
            <a:lvl5pPr lvl="4" algn="ctr" rtl="0">
              <a:spcBef>
                <a:spcPts val="0"/>
              </a:spcBef>
              <a:spcAft>
                <a:spcPts val="0"/>
              </a:spcAft>
              <a:buSzPts val="10100"/>
              <a:buNone/>
              <a:defRPr sz="10100"/>
            </a:lvl5pPr>
            <a:lvl6pPr lvl="5" algn="ctr" rtl="0">
              <a:spcBef>
                <a:spcPts val="0"/>
              </a:spcBef>
              <a:spcAft>
                <a:spcPts val="0"/>
              </a:spcAft>
              <a:buSzPts val="10100"/>
              <a:buNone/>
              <a:defRPr sz="10100"/>
            </a:lvl6pPr>
            <a:lvl7pPr lvl="6" algn="ctr" rtl="0">
              <a:spcBef>
                <a:spcPts val="0"/>
              </a:spcBef>
              <a:spcAft>
                <a:spcPts val="0"/>
              </a:spcAft>
              <a:buSzPts val="10100"/>
              <a:buNone/>
              <a:defRPr sz="10100"/>
            </a:lvl7pPr>
            <a:lvl8pPr lvl="7" algn="ctr" rtl="0">
              <a:spcBef>
                <a:spcPts val="0"/>
              </a:spcBef>
              <a:spcAft>
                <a:spcPts val="0"/>
              </a:spcAft>
              <a:buSzPts val="10100"/>
              <a:buNone/>
              <a:defRPr sz="10100"/>
            </a:lvl8pPr>
            <a:lvl9pPr lvl="8" algn="ctr" rtl="0">
              <a:spcBef>
                <a:spcPts val="0"/>
              </a:spcBef>
              <a:spcAft>
                <a:spcPts val="0"/>
              </a:spcAft>
              <a:buSzPts val="10100"/>
              <a:buNone/>
              <a:defRPr sz="10100"/>
            </a:lvl9pPr>
          </a:lstStyle>
          <a:p>
            <a:r>
              <a:t>xx%</a:t>
            </a:r>
          </a:p>
        </p:txBody>
      </p:sp>
      <p:sp>
        <p:nvSpPr>
          <p:cNvPr id="820" name="Google Shape;820;p45"/>
          <p:cNvSpPr txBox="1">
            <a:spLocks noGrp="1"/>
          </p:cNvSpPr>
          <p:nvPr>
            <p:ph type="title" idx="2" hasCustomPrompt="1"/>
          </p:nvPr>
        </p:nvSpPr>
        <p:spPr>
          <a:xfrm>
            <a:off x="3228963" y="1905163"/>
            <a:ext cx="2684400" cy="72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100"/>
              <a:buNone/>
              <a:defRPr sz="6800">
                <a:highlight>
                  <a:schemeClr val="accent4"/>
                </a:highlight>
              </a:defRPr>
            </a:lvl1pPr>
            <a:lvl2pPr lvl="1" algn="ctr" rtl="0">
              <a:spcBef>
                <a:spcPts val="0"/>
              </a:spcBef>
              <a:spcAft>
                <a:spcPts val="0"/>
              </a:spcAft>
              <a:buSzPts val="10100"/>
              <a:buNone/>
              <a:defRPr sz="10100">
                <a:highlight>
                  <a:schemeClr val="accent4"/>
                </a:highlight>
              </a:defRPr>
            </a:lvl2pPr>
            <a:lvl3pPr lvl="2" algn="ctr" rtl="0">
              <a:spcBef>
                <a:spcPts val="0"/>
              </a:spcBef>
              <a:spcAft>
                <a:spcPts val="0"/>
              </a:spcAft>
              <a:buSzPts val="10100"/>
              <a:buNone/>
              <a:defRPr sz="10100">
                <a:highlight>
                  <a:schemeClr val="accent4"/>
                </a:highlight>
              </a:defRPr>
            </a:lvl3pPr>
            <a:lvl4pPr lvl="3" algn="ctr" rtl="0">
              <a:spcBef>
                <a:spcPts val="0"/>
              </a:spcBef>
              <a:spcAft>
                <a:spcPts val="0"/>
              </a:spcAft>
              <a:buSzPts val="10100"/>
              <a:buNone/>
              <a:defRPr sz="10100">
                <a:highlight>
                  <a:schemeClr val="accent4"/>
                </a:highlight>
              </a:defRPr>
            </a:lvl4pPr>
            <a:lvl5pPr lvl="4" algn="ctr" rtl="0">
              <a:spcBef>
                <a:spcPts val="0"/>
              </a:spcBef>
              <a:spcAft>
                <a:spcPts val="0"/>
              </a:spcAft>
              <a:buSzPts val="10100"/>
              <a:buNone/>
              <a:defRPr sz="10100">
                <a:highlight>
                  <a:schemeClr val="accent4"/>
                </a:highlight>
              </a:defRPr>
            </a:lvl5pPr>
            <a:lvl6pPr lvl="5" algn="ctr" rtl="0">
              <a:spcBef>
                <a:spcPts val="0"/>
              </a:spcBef>
              <a:spcAft>
                <a:spcPts val="0"/>
              </a:spcAft>
              <a:buSzPts val="10100"/>
              <a:buNone/>
              <a:defRPr sz="10100">
                <a:highlight>
                  <a:schemeClr val="accent4"/>
                </a:highlight>
              </a:defRPr>
            </a:lvl6pPr>
            <a:lvl7pPr lvl="6" algn="ctr" rtl="0">
              <a:spcBef>
                <a:spcPts val="0"/>
              </a:spcBef>
              <a:spcAft>
                <a:spcPts val="0"/>
              </a:spcAft>
              <a:buSzPts val="10100"/>
              <a:buNone/>
              <a:defRPr sz="10100">
                <a:highlight>
                  <a:schemeClr val="accent4"/>
                </a:highlight>
              </a:defRPr>
            </a:lvl7pPr>
            <a:lvl8pPr lvl="7" algn="ctr" rtl="0">
              <a:spcBef>
                <a:spcPts val="0"/>
              </a:spcBef>
              <a:spcAft>
                <a:spcPts val="0"/>
              </a:spcAft>
              <a:buSzPts val="10100"/>
              <a:buNone/>
              <a:defRPr sz="10100">
                <a:highlight>
                  <a:schemeClr val="accent4"/>
                </a:highlight>
              </a:defRPr>
            </a:lvl8pPr>
            <a:lvl9pPr lvl="8" algn="ctr" rtl="0">
              <a:spcBef>
                <a:spcPts val="0"/>
              </a:spcBef>
              <a:spcAft>
                <a:spcPts val="0"/>
              </a:spcAft>
              <a:buSzPts val="10100"/>
              <a:buNone/>
              <a:defRPr sz="10100">
                <a:highlight>
                  <a:schemeClr val="accent4"/>
                </a:highlight>
              </a:defRPr>
            </a:lvl9pPr>
          </a:lstStyle>
          <a:p>
            <a:r>
              <a:t>xx%</a:t>
            </a:r>
          </a:p>
        </p:txBody>
      </p:sp>
      <p:sp>
        <p:nvSpPr>
          <p:cNvPr id="821" name="Google Shape;821;p45"/>
          <p:cNvSpPr txBox="1">
            <a:spLocks noGrp="1"/>
          </p:cNvSpPr>
          <p:nvPr>
            <p:ph type="title" idx="3" hasCustomPrompt="1"/>
          </p:nvPr>
        </p:nvSpPr>
        <p:spPr>
          <a:xfrm>
            <a:off x="5747875" y="3134500"/>
            <a:ext cx="2684400" cy="726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100"/>
              <a:buNone/>
              <a:defRPr sz="6800">
                <a:highlight>
                  <a:schemeClr val="accent4"/>
                </a:highlight>
              </a:defRPr>
            </a:lvl1pPr>
            <a:lvl2pPr lvl="1" algn="ctr" rtl="0">
              <a:spcBef>
                <a:spcPts val="0"/>
              </a:spcBef>
              <a:spcAft>
                <a:spcPts val="0"/>
              </a:spcAft>
              <a:buSzPts val="10100"/>
              <a:buNone/>
              <a:defRPr sz="10100">
                <a:highlight>
                  <a:schemeClr val="accent4"/>
                </a:highlight>
              </a:defRPr>
            </a:lvl2pPr>
            <a:lvl3pPr lvl="2" algn="ctr" rtl="0">
              <a:spcBef>
                <a:spcPts val="0"/>
              </a:spcBef>
              <a:spcAft>
                <a:spcPts val="0"/>
              </a:spcAft>
              <a:buSzPts val="10100"/>
              <a:buNone/>
              <a:defRPr sz="10100">
                <a:highlight>
                  <a:schemeClr val="accent4"/>
                </a:highlight>
              </a:defRPr>
            </a:lvl3pPr>
            <a:lvl4pPr lvl="3" algn="ctr" rtl="0">
              <a:spcBef>
                <a:spcPts val="0"/>
              </a:spcBef>
              <a:spcAft>
                <a:spcPts val="0"/>
              </a:spcAft>
              <a:buSzPts val="10100"/>
              <a:buNone/>
              <a:defRPr sz="10100">
                <a:highlight>
                  <a:schemeClr val="accent4"/>
                </a:highlight>
              </a:defRPr>
            </a:lvl4pPr>
            <a:lvl5pPr lvl="4" algn="ctr" rtl="0">
              <a:spcBef>
                <a:spcPts val="0"/>
              </a:spcBef>
              <a:spcAft>
                <a:spcPts val="0"/>
              </a:spcAft>
              <a:buSzPts val="10100"/>
              <a:buNone/>
              <a:defRPr sz="10100">
                <a:highlight>
                  <a:schemeClr val="accent4"/>
                </a:highlight>
              </a:defRPr>
            </a:lvl5pPr>
            <a:lvl6pPr lvl="5" algn="ctr" rtl="0">
              <a:spcBef>
                <a:spcPts val="0"/>
              </a:spcBef>
              <a:spcAft>
                <a:spcPts val="0"/>
              </a:spcAft>
              <a:buSzPts val="10100"/>
              <a:buNone/>
              <a:defRPr sz="10100">
                <a:highlight>
                  <a:schemeClr val="accent4"/>
                </a:highlight>
              </a:defRPr>
            </a:lvl6pPr>
            <a:lvl7pPr lvl="6" algn="ctr" rtl="0">
              <a:spcBef>
                <a:spcPts val="0"/>
              </a:spcBef>
              <a:spcAft>
                <a:spcPts val="0"/>
              </a:spcAft>
              <a:buSzPts val="10100"/>
              <a:buNone/>
              <a:defRPr sz="10100">
                <a:highlight>
                  <a:schemeClr val="accent4"/>
                </a:highlight>
              </a:defRPr>
            </a:lvl7pPr>
            <a:lvl8pPr lvl="7" algn="ctr" rtl="0">
              <a:spcBef>
                <a:spcPts val="0"/>
              </a:spcBef>
              <a:spcAft>
                <a:spcPts val="0"/>
              </a:spcAft>
              <a:buSzPts val="10100"/>
              <a:buNone/>
              <a:defRPr sz="10100">
                <a:highlight>
                  <a:schemeClr val="accent4"/>
                </a:highlight>
              </a:defRPr>
            </a:lvl8pPr>
            <a:lvl9pPr lvl="8" algn="ctr" rtl="0">
              <a:spcBef>
                <a:spcPts val="0"/>
              </a:spcBef>
              <a:spcAft>
                <a:spcPts val="0"/>
              </a:spcAft>
              <a:buSzPts val="10100"/>
              <a:buNone/>
              <a:defRPr sz="10100">
                <a:highlight>
                  <a:schemeClr val="accent4"/>
                </a:highlight>
              </a:defRPr>
            </a:lvl9pPr>
          </a:lstStyle>
          <a:p>
            <a:r>
              <a:t>xx%</a:t>
            </a:r>
          </a:p>
        </p:txBody>
      </p:sp>
      <p:sp>
        <p:nvSpPr>
          <p:cNvPr id="822" name="Google Shape;822;p45"/>
          <p:cNvSpPr txBox="1">
            <a:spLocks noGrp="1"/>
          </p:cNvSpPr>
          <p:nvPr>
            <p:ph type="subTitle" idx="1"/>
          </p:nvPr>
        </p:nvSpPr>
        <p:spPr>
          <a:xfrm>
            <a:off x="907000" y="1554825"/>
            <a:ext cx="2290500" cy="44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3" name="Google Shape;823;p45"/>
          <p:cNvSpPr txBox="1">
            <a:spLocks noGrp="1"/>
          </p:cNvSpPr>
          <p:nvPr>
            <p:ph type="subTitle" idx="4"/>
          </p:nvPr>
        </p:nvSpPr>
        <p:spPr>
          <a:xfrm>
            <a:off x="3426763" y="2784163"/>
            <a:ext cx="2290500" cy="44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4" name="Google Shape;824;p45"/>
          <p:cNvSpPr txBox="1">
            <a:spLocks noGrp="1"/>
          </p:cNvSpPr>
          <p:nvPr>
            <p:ph type="subTitle" idx="5"/>
          </p:nvPr>
        </p:nvSpPr>
        <p:spPr>
          <a:xfrm>
            <a:off x="5944825" y="4013500"/>
            <a:ext cx="2290500" cy="44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solidFill>
                  <a:srgbClr val="EFEFE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25" name="Google Shape;825;p45"/>
          <p:cNvGrpSpPr/>
          <p:nvPr/>
        </p:nvGrpSpPr>
        <p:grpSpPr>
          <a:xfrm>
            <a:off x="5886112" y="25242"/>
            <a:ext cx="3209541" cy="1975685"/>
            <a:chOff x="793425" y="2187250"/>
            <a:chExt cx="943400" cy="580725"/>
          </a:xfrm>
        </p:grpSpPr>
        <p:sp>
          <p:nvSpPr>
            <p:cNvPr id="826" name="Google Shape;826;p45"/>
            <p:cNvSpPr/>
            <p:nvPr/>
          </p:nvSpPr>
          <p:spPr>
            <a:xfrm>
              <a:off x="857850" y="2303425"/>
              <a:ext cx="507325" cy="464550"/>
            </a:xfrm>
            <a:custGeom>
              <a:avLst/>
              <a:gdLst/>
              <a:ahLst/>
              <a:cxnLst/>
              <a:rect l="l" t="t" r="r" b="b"/>
              <a:pathLst>
                <a:path w="20293" h="18582" extrusionOk="0">
                  <a:moveTo>
                    <a:pt x="20072" y="1"/>
                  </a:moveTo>
                  <a:cubicBezTo>
                    <a:pt x="20027" y="1"/>
                    <a:pt x="19983" y="24"/>
                    <a:pt x="19936" y="70"/>
                  </a:cubicBezTo>
                  <a:lnTo>
                    <a:pt x="2137" y="17870"/>
                  </a:lnTo>
                  <a:cubicBezTo>
                    <a:pt x="1959" y="18090"/>
                    <a:pt x="1715" y="18201"/>
                    <a:pt x="1471" y="18201"/>
                  </a:cubicBezTo>
                  <a:cubicBezTo>
                    <a:pt x="1227" y="18201"/>
                    <a:pt x="983" y="18090"/>
                    <a:pt x="805" y="17870"/>
                  </a:cubicBezTo>
                  <a:cubicBezTo>
                    <a:pt x="449" y="17514"/>
                    <a:pt x="449" y="16980"/>
                    <a:pt x="805" y="16531"/>
                  </a:cubicBezTo>
                  <a:lnTo>
                    <a:pt x="8011" y="9326"/>
                  </a:lnTo>
                  <a:cubicBezTo>
                    <a:pt x="8103" y="9326"/>
                    <a:pt x="8103" y="9148"/>
                    <a:pt x="8011" y="9148"/>
                  </a:cubicBezTo>
                  <a:cubicBezTo>
                    <a:pt x="7968" y="9102"/>
                    <a:pt x="7923" y="9079"/>
                    <a:pt x="7879" y="9079"/>
                  </a:cubicBezTo>
                  <a:cubicBezTo>
                    <a:pt x="7834" y="9079"/>
                    <a:pt x="7790" y="9102"/>
                    <a:pt x="7747" y="9148"/>
                  </a:cubicBezTo>
                  <a:lnTo>
                    <a:pt x="535" y="16353"/>
                  </a:lnTo>
                  <a:cubicBezTo>
                    <a:pt x="1" y="16802"/>
                    <a:pt x="1" y="17692"/>
                    <a:pt x="535" y="18133"/>
                  </a:cubicBezTo>
                  <a:cubicBezTo>
                    <a:pt x="805" y="18404"/>
                    <a:pt x="1161" y="18582"/>
                    <a:pt x="1425" y="18582"/>
                  </a:cubicBezTo>
                  <a:cubicBezTo>
                    <a:pt x="1781" y="18582"/>
                    <a:pt x="2137" y="18404"/>
                    <a:pt x="2407" y="18133"/>
                  </a:cubicBezTo>
                  <a:lnTo>
                    <a:pt x="20207" y="334"/>
                  </a:lnTo>
                  <a:cubicBezTo>
                    <a:pt x="20292" y="248"/>
                    <a:pt x="20292" y="156"/>
                    <a:pt x="20207" y="70"/>
                  </a:cubicBezTo>
                  <a:cubicBezTo>
                    <a:pt x="20161" y="24"/>
                    <a:pt x="20116" y="1"/>
                    <a:pt x="20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5"/>
            <p:cNvSpPr/>
            <p:nvPr/>
          </p:nvSpPr>
          <p:spPr>
            <a:xfrm>
              <a:off x="1365150" y="2187250"/>
              <a:ext cx="371675" cy="367625"/>
            </a:xfrm>
            <a:custGeom>
              <a:avLst/>
              <a:gdLst/>
              <a:ahLst/>
              <a:cxnLst/>
              <a:rect l="l" t="t" r="r" b="b"/>
              <a:pathLst>
                <a:path w="14867" h="14705" extrusionOk="0">
                  <a:moveTo>
                    <a:pt x="13962" y="0"/>
                  </a:moveTo>
                  <a:cubicBezTo>
                    <a:pt x="13750" y="0"/>
                    <a:pt x="13528" y="89"/>
                    <a:pt x="13350" y="267"/>
                  </a:cubicBezTo>
                  <a:lnTo>
                    <a:pt x="271" y="13346"/>
                  </a:lnTo>
                  <a:cubicBezTo>
                    <a:pt x="0" y="13617"/>
                    <a:pt x="0" y="14151"/>
                    <a:pt x="271" y="14507"/>
                  </a:cubicBezTo>
                  <a:cubicBezTo>
                    <a:pt x="449" y="14639"/>
                    <a:pt x="671" y="14705"/>
                    <a:pt x="894" y="14705"/>
                  </a:cubicBezTo>
                  <a:cubicBezTo>
                    <a:pt x="1116" y="14705"/>
                    <a:pt x="1339" y="14639"/>
                    <a:pt x="1517" y="14507"/>
                  </a:cubicBezTo>
                  <a:lnTo>
                    <a:pt x="14510" y="1421"/>
                  </a:lnTo>
                  <a:cubicBezTo>
                    <a:pt x="14866" y="1065"/>
                    <a:pt x="14866" y="531"/>
                    <a:pt x="14510" y="267"/>
                  </a:cubicBezTo>
                  <a:cubicBezTo>
                    <a:pt x="14375" y="89"/>
                    <a:pt x="14174" y="0"/>
                    <a:pt x="13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5"/>
            <p:cNvSpPr/>
            <p:nvPr/>
          </p:nvSpPr>
          <p:spPr>
            <a:xfrm>
              <a:off x="1416400" y="2238425"/>
              <a:ext cx="80125" cy="80125"/>
            </a:xfrm>
            <a:custGeom>
              <a:avLst/>
              <a:gdLst/>
              <a:ahLst/>
              <a:cxnLst/>
              <a:rect l="l" t="t" r="r" b="b"/>
              <a:pathLst>
                <a:path w="3205" h="3205" extrusionOk="0">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5"/>
            <p:cNvSpPr/>
            <p:nvPr/>
          </p:nvSpPr>
          <p:spPr>
            <a:xfrm>
              <a:off x="1505400" y="2193925"/>
              <a:ext cx="37775" cy="35625"/>
            </a:xfrm>
            <a:custGeom>
              <a:avLst/>
              <a:gdLst/>
              <a:ahLst/>
              <a:cxnLst/>
              <a:rect l="l" t="t" r="r" b="b"/>
              <a:pathLst>
                <a:path w="1511" h="1425" extrusionOk="0">
                  <a:moveTo>
                    <a:pt x="713" y="0"/>
                  </a:moveTo>
                  <a:cubicBezTo>
                    <a:pt x="357" y="0"/>
                    <a:pt x="1" y="264"/>
                    <a:pt x="1" y="712"/>
                  </a:cubicBezTo>
                  <a:cubicBezTo>
                    <a:pt x="1" y="1068"/>
                    <a:pt x="357" y="1424"/>
                    <a:pt x="713" y="1424"/>
                  </a:cubicBezTo>
                  <a:cubicBezTo>
                    <a:pt x="1154" y="1424"/>
                    <a:pt x="1510" y="1068"/>
                    <a:pt x="1510" y="712"/>
                  </a:cubicBezTo>
                  <a:cubicBezTo>
                    <a:pt x="1510" y="264"/>
                    <a:pt x="1154"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5"/>
            <p:cNvSpPr/>
            <p:nvPr/>
          </p:nvSpPr>
          <p:spPr>
            <a:xfrm>
              <a:off x="995800" y="2200500"/>
              <a:ext cx="37950" cy="37950"/>
            </a:xfrm>
            <a:custGeom>
              <a:avLst/>
              <a:gdLst/>
              <a:ahLst/>
              <a:cxnLst/>
              <a:rect l="l" t="t" r="r" b="b"/>
              <a:pathLst>
                <a:path w="1518" h="1518" extrusionOk="0">
                  <a:moveTo>
                    <a:pt x="713" y="1"/>
                  </a:moveTo>
                  <a:cubicBezTo>
                    <a:pt x="357" y="1"/>
                    <a:pt x="1" y="357"/>
                    <a:pt x="1" y="805"/>
                  </a:cubicBezTo>
                  <a:cubicBezTo>
                    <a:pt x="1" y="1161"/>
                    <a:pt x="357" y="1517"/>
                    <a:pt x="713" y="1517"/>
                  </a:cubicBezTo>
                  <a:cubicBezTo>
                    <a:pt x="1161" y="1517"/>
                    <a:pt x="1517" y="1161"/>
                    <a:pt x="1517" y="805"/>
                  </a:cubicBezTo>
                  <a:cubicBezTo>
                    <a:pt x="1517" y="357"/>
                    <a:pt x="1161"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5"/>
            <p:cNvSpPr/>
            <p:nvPr/>
          </p:nvSpPr>
          <p:spPr>
            <a:xfrm>
              <a:off x="937950" y="2260675"/>
              <a:ext cx="35625" cy="35625"/>
            </a:xfrm>
            <a:custGeom>
              <a:avLst/>
              <a:gdLst/>
              <a:ahLst/>
              <a:cxnLst/>
              <a:rect l="l" t="t" r="r" b="b"/>
              <a:pathLst>
                <a:path w="1425" h="1425" extrusionOk="0">
                  <a:moveTo>
                    <a:pt x="713" y="0"/>
                  </a:moveTo>
                  <a:cubicBezTo>
                    <a:pt x="357" y="0"/>
                    <a:pt x="1" y="264"/>
                    <a:pt x="1" y="712"/>
                  </a:cubicBezTo>
                  <a:cubicBezTo>
                    <a:pt x="1" y="1154"/>
                    <a:pt x="357" y="1424"/>
                    <a:pt x="713" y="1424"/>
                  </a:cubicBezTo>
                  <a:cubicBezTo>
                    <a:pt x="1161" y="1424"/>
                    <a:pt x="1425" y="1154"/>
                    <a:pt x="1425" y="712"/>
                  </a:cubicBezTo>
                  <a:cubicBezTo>
                    <a:pt x="1425" y="264"/>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5"/>
            <p:cNvSpPr/>
            <p:nvPr/>
          </p:nvSpPr>
          <p:spPr>
            <a:xfrm>
              <a:off x="877975" y="2318525"/>
              <a:ext cx="37750" cy="37750"/>
            </a:xfrm>
            <a:custGeom>
              <a:avLst/>
              <a:gdLst/>
              <a:ahLst/>
              <a:cxnLst/>
              <a:rect l="l" t="t" r="r" b="b"/>
              <a:pathLst>
                <a:path w="1510" h="1510" extrusionOk="0">
                  <a:moveTo>
                    <a:pt x="798" y="0"/>
                  </a:moveTo>
                  <a:cubicBezTo>
                    <a:pt x="356" y="0"/>
                    <a:pt x="0" y="356"/>
                    <a:pt x="0" y="712"/>
                  </a:cubicBezTo>
                  <a:cubicBezTo>
                    <a:pt x="0" y="1154"/>
                    <a:pt x="356" y="1510"/>
                    <a:pt x="798" y="1510"/>
                  </a:cubicBezTo>
                  <a:cubicBezTo>
                    <a:pt x="1154" y="1510"/>
                    <a:pt x="1510" y="1154"/>
                    <a:pt x="1510" y="712"/>
                  </a:cubicBezTo>
                  <a:cubicBezTo>
                    <a:pt x="1510" y="356"/>
                    <a:pt x="1154" y="0"/>
                    <a:pt x="7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5"/>
            <p:cNvSpPr/>
            <p:nvPr/>
          </p:nvSpPr>
          <p:spPr>
            <a:xfrm>
              <a:off x="793425" y="2319050"/>
              <a:ext cx="324875" cy="324325"/>
            </a:xfrm>
            <a:custGeom>
              <a:avLst/>
              <a:gdLst/>
              <a:ahLst/>
              <a:cxnLst/>
              <a:rect l="l" t="t" r="r" b="b"/>
              <a:pathLst>
                <a:path w="12995" h="12973" extrusionOk="0">
                  <a:moveTo>
                    <a:pt x="12770" y="1"/>
                  </a:moveTo>
                  <a:cubicBezTo>
                    <a:pt x="12725" y="1"/>
                    <a:pt x="12681" y="22"/>
                    <a:pt x="12638" y="65"/>
                  </a:cubicBezTo>
                  <a:lnTo>
                    <a:pt x="86" y="12702"/>
                  </a:lnTo>
                  <a:cubicBezTo>
                    <a:pt x="1" y="12702"/>
                    <a:pt x="1" y="12880"/>
                    <a:pt x="86" y="12880"/>
                  </a:cubicBezTo>
                  <a:cubicBezTo>
                    <a:pt x="86" y="12973"/>
                    <a:pt x="179" y="12973"/>
                    <a:pt x="179" y="12973"/>
                  </a:cubicBezTo>
                  <a:cubicBezTo>
                    <a:pt x="264" y="12973"/>
                    <a:pt x="264" y="12973"/>
                    <a:pt x="357" y="12880"/>
                  </a:cubicBezTo>
                  <a:lnTo>
                    <a:pt x="12902" y="335"/>
                  </a:lnTo>
                  <a:cubicBezTo>
                    <a:pt x="12994" y="243"/>
                    <a:pt x="12994" y="157"/>
                    <a:pt x="12902" y="65"/>
                  </a:cubicBezTo>
                  <a:cubicBezTo>
                    <a:pt x="12859" y="22"/>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5"/>
            <p:cNvSpPr/>
            <p:nvPr/>
          </p:nvSpPr>
          <p:spPr>
            <a:xfrm>
              <a:off x="951300" y="2209975"/>
              <a:ext cx="324875" cy="322150"/>
            </a:xfrm>
            <a:custGeom>
              <a:avLst/>
              <a:gdLst/>
              <a:ahLst/>
              <a:cxnLst/>
              <a:rect l="l" t="t" r="r" b="b"/>
              <a:pathLst>
                <a:path w="12995" h="12886" extrusionOk="0">
                  <a:moveTo>
                    <a:pt x="12774" y="1"/>
                  </a:moveTo>
                  <a:cubicBezTo>
                    <a:pt x="12729" y="1"/>
                    <a:pt x="12685" y="24"/>
                    <a:pt x="12638" y="70"/>
                  </a:cubicBezTo>
                  <a:lnTo>
                    <a:pt x="93" y="12615"/>
                  </a:lnTo>
                  <a:cubicBezTo>
                    <a:pt x="1" y="12708"/>
                    <a:pt x="1" y="12793"/>
                    <a:pt x="93" y="12886"/>
                  </a:cubicBezTo>
                  <a:lnTo>
                    <a:pt x="271" y="12886"/>
                  </a:lnTo>
                  <a:lnTo>
                    <a:pt x="12909" y="248"/>
                  </a:lnTo>
                  <a:cubicBezTo>
                    <a:pt x="12994" y="248"/>
                    <a:pt x="12994" y="70"/>
                    <a:pt x="12909" y="70"/>
                  </a:cubicBezTo>
                  <a:cubicBezTo>
                    <a:pt x="12863" y="24"/>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5"/>
            <p:cNvSpPr/>
            <p:nvPr/>
          </p:nvSpPr>
          <p:spPr>
            <a:xfrm>
              <a:off x="1336300" y="2200500"/>
              <a:ext cx="35625" cy="37950"/>
            </a:xfrm>
            <a:custGeom>
              <a:avLst/>
              <a:gdLst/>
              <a:ahLst/>
              <a:cxnLst/>
              <a:rect l="l" t="t" r="r" b="b"/>
              <a:pathLst>
                <a:path w="1425" h="1518" extrusionOk="0">
                  <a:moveTo>
                    <a:pt x="713" y="1"/>
                  </a:moveTo>
                  <a:cubicBezTo>
                    <a:pt x="264" y="1"/>
                    <a:pt x="1" y="357"/>
                    <a:pt x="1" y="805"/>
                  </a:cubicBezTo>
                  <a:cubicBezTo>
                    <a:pt x="1" y="1161"/>
                    <a:pt x="264" y="1517"/>
                    <a:pt x="713" y="1517"/>
                  </a:cubicBezTo>
                  <a:cubicBezTo>
                    <a:pt x="1069" y="1517"/>
                    <a:pt x="1425" y="1161"/>
                    <a:pt x="1425" y="805"/>
                  </a:cubicBezTo>
                  <a:cubicBezTo>
                    <a:pt x="1425" y="357"/>
                    <a:pt x="106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5"/>
            <p:cNvSpPr/>
            <p:nvPr/>
          </p:nvSpPr>
          <p:spPr>
            <a:xfrm>
              <a:off x="1276150" y="2260675"/>
              <a:ext cx="37925" cy="35625"/>
            </a:xfrm>
            <a:custGeom>
              <a:avLst/>
              <a:gdLst/>
              <a:ahLst/>
              <a:cxnLst/>
              <a:rect l="l" t="t" r="r" b="b"/>
              <a:pathLst>
                <a:path w="1517" h="1425" extrusionOk="0">
                  <a:moveTo>
                    <a:pt x="712" y="0"/>
                  </a:moveTo>
                  <a:cubicBezTo>
                    <a:pt x="356" y="0"/>
                    <a:pt x="0" y="264"/>
                    <a:pt x="0" y="712"/>
                  </a:cubicBezTo>
                  <a:cubicBezTo>
                    <a:pt x="0" y="1154"/>
                    <a:pt x="356" y="1424"/>
                    <a:pt x="712" y="1424"/>
                  </a:cubicBezTo>
                  <a:cubicBezTo>
                    <a:pt x="1161" y="1424"/>
                    <a:pt x="1517" y="1154"/>
                    <a:pt x="1517" y="712"/>
                  </a:cubicBezTo>
                  <a:cubicBezTo>
                    <a:pt x="1517" y="264"/>
                    <a:pt x="1161" y="0"/>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5"/>
            <p:cNvSpPr/>
            <p:nvPr/>
          </p:nvSpPr>
          <p:spPr>
            <a:xfrm>
              <a:off x="1218300" y="2318525"/>
              <a:ext cx="35625" cy="37750"/>
            </a:xfrm>
            <a:custGeom>
              <a:avLst/>
              <a:gdLst/>
              <a:ahLst/>
              <a:cxnLst/>
              <a:rect l="l" t="t" r="r" b="b"/>
              <a:pathLst>
                <a:path w="1425" h="1510" extrusionOk="0">
                  <a:moveTo>
                    <a:pt x="712" y="0"/>
                  </a:moveTo>
                  <a:cubicBezTo>
                    <a:pt x="356" y="0"/>
                    <a:pt x="0" y="356"/>
                    <a:pt x="0" y="712"/>
                  </a:cubicBezTo>
                  <a:cubicBezTo>
                    <a:pt x="0" y="1154"/>
                    <a:pt x="356" y="1510"/>
                    <a:pt x="712" y="1510"/>
                  </a:cubicBezTo>
                  <a:cubicBezTo>
                    <a:pt x="1161" y="1510"/>
                    <a:pt x="1424" y="1154"/>
                    <a:pt x="1424" y="712"/>
                  </a:cubicBezTo>
                  <a:cubicBezTo>
                    <a:pt x="1424" y="356"/>
                    <a:pt x="1161" y="0"/>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45"/>
          <p:cNvSpPr/>
          <p:nvPr/>
        </p:nvSpPr>
        <p:spPr>
          <a:xfrm>
            <a:off x="7994125" y="157325"/>
            <a:ext cx="942000" cy="942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XL</a:t>
            </a:r>
            <a:endParaRPr b="1">
              <a:solidFill>
                <a:schemeClr val="dk1"/>
              </a:solidFill>
            </a:endParaRPr>
          </a:p>
        </p:txBody>
      </p:sp>
      <p:sp>
        <p:nvSpPr>
          <p:cNvPr id="839" name="Google Shape;839;p45"/>
          <p:cNvSpPr/>
          <p:nvPr/>
        </p:nvSpPr>
        <p:spPr>
          <a:xfrm>
            <a:off x="2479895" y="3621388"/>
            <a:ext cx="1243885" cy="1230331"/>
          </a:xfrm>
          <a:custGeom>
            <a:avLst/>
            <a:gdLst/>
            <a:ahLst/>
            <a:cxnLst/>
            <a:rect l="l" t="t" r="r" b="b"/>
            <a:pathLst>
              <a:path w="14867" h="14705" extrusionOk="0">
                <a:moveTo>
                  <a:pt x="13985" y="0"/>
                </a:moveTo>
                <a:cubicBezTo>
                  <a:pt x="13774" y="0"/>
                  <a:pt x="13574" y="66"/>
                  <a:pt x="13443" y="198"/>
                </a:cubicBezTo>
                <a:lnTo>
                  <a:pt x="356" y="13284"/>
                </a:lnTo>
                <a:cubicBezTo>
                  <a:pt x="0" y="13640"/>
                  <a:pt x="0" y="14081"/>
                  <a:pt x="356" y="14437"/>
                </a:cubicBezTo>
                <a:cubicBezTo>
                  <a:pt x="534" y="14615"/>
                  <a:pt x="736" y="14704"/>
                  <a:pt x="937" y="14704"/>
                </a:cubicBezTo>
                <a:cubicBezTo>
                  <a:pt x="1138" y="14704"/>
                  <a:pt x="1339" y="14615"/>
                  <a:pt x="1517" y="14437"/>
                </a:cubicBezTo>
                <a:lnTo>
                  <a:pt x="14596" y="1358"/>
                </a:lnTo>
                <a:cubicBezTo>
                  <a:pt x="14866" y="1088"/>
                  <a:pt x="14866" y="554"/>
                  <a:pt x="14596" y="198"/>
                </a:cubicBezTo>
                <a:cubicBezTo>
                  <a:pt x="14418" y="66"/>
                  <a:pt x="14195" y="0"/>
                  <a:pt x="139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5"/>
          <p:cNvSpPr/>
          <p:nvPr/>
        </p:nvSpPr>
        <p:spPr>
          <a:xfrm>
            <a:off x="1251491" y="4313829"/>
            <a:ext cx="268154" cy="268154"/>
          </a:xfrm>
          <a:custGeom>
            <a:avLst/>
            <a:gdLst/>
            <a:ahLst/>
            <a:cxnLst/>
            <a:rect l="l" t="t" r="r" b="b"/>
            <a:pathLst>
              <a:path w="3205" h="3205" extrusionOk="0">
                <a:moveTo>
                  <a:pt x="1603" y="356"/>
                </a:moveTo>
                <a:cubicBezTo>
                  <a:pt x="2315" y="356"/>
                  <a:pt x="2848" y="976"/>
                  <a:pt x="2848" y="1602"/>
                </a:cubicBezTo>
                <a:cubicBezTo>
                  <a:pt x="2848" y="2314"/>
                  <a:pt x="2315" y="2848"/>
                  <a:pt x="1603" y="2848"/>
                </a:cubicBezTo>
                <a:cubicBezTo>
                  <a:pt x="983" y="2848"/>
                  <a:pt x="357" y="2314"/>
                  <a:pt x="357" y="1602"/>
                </a:cubicBezTo>
                <a:cubicBezTo>
                  <a:pt x="357" y="976"/>
                  <a:pt x="983" y="356"/>
                  <a:pt x="1603" y="356"/>
                </a:cubicBezTo>
                <a:close/>
                <a:moveTo>
                  <a:pt x="1603" y="0"/>
                </a:moveTo>
                <a:cubicBezTo>
                  <a:pt x="713" y="0"/>
                  <a:pt x="1" y="798"/>
                  <a:pt x="1" y="1602"/>
                </a:cubicBezTo>
                <a:cubicBezTo>
                  <a:pt x="1" y="2492"/>
                  <a:pt x="713" y="3204"/>
                  <a:pt x="1603" y="3204"/>
                </a:cubicBezTo>
                <a:cubicBezTo>
                  <a:pt x="2493" y="3204"/>
                  <a:pt x="3204" y="2492"/>
                  <a:pt x="3204" y="1602"/>
                </a:cubicBezTo>
                <a:cubicBezTo>
                  <a:pt x="3204" y="798"/>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5"/>
          <p:cNvSpPr/>
          <p:nvPr/>
        </p:nvSpPr>
        <p:spPr>
          <a:xfrm>
            <a:off x="3042231" y="3270912"/>
            <a:ext cx="119226" cy="126338"/>
          </a:xfrm>
          <a:custGeom>
            <a:avLst/>
            <a:gdLst/>
            <a:ahLst/>
            <a:cxnLst/>
            <a:rect l="l" t="t" r="r" b="b"/>
            <a:pathLst>
              <a:path w="1425" h="1510" extrusionOk="0">
                <a:moveTo>
                  <a:pt x="712" y="0"/>
                </a:moveTo>
                <a:cubicBezTo>
                  <a:pt x="271" y="0"/>
                  <a:pt x="0" y="356"/>
                  <a:pt x="0" y="712"/>
                </a:cubicBezTo>
                <a:cubicBezTo>
                  <a:pt x="0" y="1154"/>
                  <a:pt x="271" y="1510"/>
                  <a:pt x="712" y="1510"/>
                </a:cubicBezTo>
                <a:cubicBezTo>
                  <a:pt x="1068" y="1510"/>
                  <a:pt x="1424" y="1154"/>
                  <a:pt x="1424" y="712"/>
                </a:cubicBezTo>
                <a:cubicBezTo>
                  <a:pt x="1424" y="356"/>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5"/>
          <p:cNvSpPr/>
          <p:nvPr/>
        </p:nvSpPr>
        <p:spPr>
          <a:xfrm>
            <a:off x="2841429" y="3471630"/>
            <a:ext cx="126422" cy="119226"/>
          </a:xfrm>
          <a:custGeom>
            <a:avLst/>
            <a:gdLst/>
            <a:ahLst/>
            <a:cxnLst/>
            <a:rect l="l" t="t" r="r" b="b"/>
            <a:pathLst>
              <a:path w="1511" h="1425" extrusionOk="0">
                <a:moveTo>
                  <a:pt x="798" y="1"/>
                </a:moveTo>
                <a:cubicBezTo>
                  <a:pt x="357" y="1"/>
                  <a:pt x="1" y="271"/>
                  <a:pt x="1" y="713"/>
                </a:cubicBezTo>
                <a:cubicBezTo>
                  <a:pt x="1" y="1069"/>
                  <a:pt x="357" y="1425"/>
                  <a:pt x="798" y="1425"/>
                </a:cubicBezTo>
                <a:cubicBezTo>
                  <a:pt x="1154" y="1425"/>
                  <a:pt x="1510" y="1069"/>
                  <a:pt x="1510" y="713"/>
                </a:cubicBezTo>
                <a:cubicBezTo>
                  <a:pt x="1510" y="271"/>
                  <a:pt x="1154" y="1"/>
                  <a:pt x="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5"/>
          <p:cNvSpPr/>
          <p:nvPr/>
        </p:nvSpPr>
        <p:spPr>
          <a:xfrm>
            <a:off x="1686985" y="3793918"/>
            <a:ext cx="1087259" cy="1085418"/>
          </a:xfrm>
          <a:custGeom>
            <a:avLst/>
            <a:gdLst/>
            <a:ahLst/>
            <a:cxnLst/>
            <a:rect l="l" t="t" r="r" b="b"/>
            <a:pathLst>
              <a:path w="12995" h="12973" extrusionOk="0">
                <a:moveTo>
                  <a:pt x="12774" y="1"/>
                </a:moveTo>
                <a:cubicBezTo>
                  <a:pt x="12729" y="1"/>
                  <a:pt x="12685" y="22"/>
                  <a:pt x="12638" y="65"/>
                </a:cubicBezTo>
                <a:lnTo>
                  <a:pt x="93" y="12617"/>
                </a:lnTo>
                <a:cubicBezTo>
                  <a:pt x="1" y="12702"/>
                  <a:pt x="1" y="12795"/>
                  <a:pt x="93" y="12880"/>
                </a:cubicBezTo>
                <a:cubicBezTo>
                  <a:pt x="93" y="12880"/>
                  <a:pt x="93" y="12973"/>
                  <a:pt x="179" y="12973"/>
                </a:cubicBezTo>
                <a:lnTo>
                  <a:pt x="271" y="12880"/>
                </a:lnTo>
                <a:lnTo>
                  <a:pt x="12909" y="335"/>
                </a:lnTo>
                <a:cubicBezTo>
                  <a:pt x="12994" y="243"/>
                  <a:pt x="12994" y="65"/>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5"/>
          <p:cNvSpPr/>
          <p:nvPr/>
        </p:nvSpPr>
        <p:spPr>
          <a:xfrm>
            <a:off x="2216015" y="3421597"/>
            <a:ext cx="1079478" cy="1085502"/>
          </a:xfrm>
          <a:custGeom>
            <a:avLst/>
            <a:gdLst/>
            <a:ahLst/>
            <a:cxnLst/>
            <a:rect l="l" t="t" r="r" b="b"/>
            <a:pathLst>
              <a:path w="12902" h="12974" extrusionOk="0">
                <a:moveTo>
                  <a:pt x="12769" y="1"/>
                </a:moveTo>
                <a:cubicBezTo>
                  <a:pt x="12725" y="1"/>
                  <a:pt x="12680" y="22"/>
                  <a:pt x="12638" y="65"/>
                </a:cubicBezTo>
                <a:lnTo>
                  <a:pt x="0" y="12702"/>
                </a:lnTo>
                <a:lnTo>
                  <a:pt x="0" y="12973"/>
                </a:lnTo>
                <a:lnTo>
                  <a:pt x="263" y="12973"/>
                </a:lnTo>
                <a:lnTo>
                  <a:pt x="12901" y="335"/>
                </a:lnTo>
                <a:lnTo>
                  <a:pt x="12901" y="65"/>
                </a:lnTo>
                <a:cubicBezTo>
                  <a:pt x="12858" y="22"/>
                  <a:pt x="12814" y="1"/>
                  <a:pt x="12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5"/>
          <p:cNvSpPr/>
          <p:nvPr/>
        </p:nvSpPr>
        <p:spPr>
          <a:xfrm>
            <a:off x="425275" y="3412562"/>
            <a:ext cx="796515" cy="797100"/>
          </a:xfrm>
          <a:custGeom>
            <a:avLst/>
            <a:gdLst/>
            <a:ahLst/>
            <a:cxnLst/>
            <a:rect l="l" t="t" r="r" b="b"/>
            <a:pathLst>
              <a:path w="9520" h="9527" extrusionOk="0">
                <a:moveTo>
                  <a:pt x="4806" y="0"/>
                </a:moveTo>
                <a:cubicBezTo>
                  <a:pt x="2136" y="0"/>
                  <a:pt x="0" y="2136"/>
                  <a:pt x="0" y="4720"/>
                </a:cubicBezTo>
                <a:cubicBezTo>
                  <a:pt x="0" y="7390"/>
                  <a:pt x="2136" y="9526"/>
                  <a:pt x="4806" y="9526"/>
                </a:cubicBezTo>
                <a:cubicBezTo>
                  <a:pt x="7384" y="9526"/>
                  <a:pt x="9520" y="7390"/>
                  <a:pt x="9520" y="4720"/>
                </a:cubicBezTo>
                <a:cubicBezTo>
                  <a:pt x="9520" y="4628"/>
                  <a:pt x="9434" y="4542"/>
                  <a:pt x="9342" y="4542"/>
                </a:cubicBezTo>
                <a:cubicBezTo>
                  <a:pt x="9256" y="4542"/>
                  <a:pt x="9164" y="4628"/>
                  <a:pt x="9164" y="4720"/>
                </a:cubicBezTo>
                <a:cubicBezTo>
                  <a:pt x="9164" y="7212"/>
                  <a:pt x="7206" y="9170"/>
                  <a:pt x="4806" y="9170"/>
                </a:cubicBezTo>
                <a:cubicBezTo>
                  <a:pt x="2314" y="9170"/>
                  <a:pt x="356" y="7212"/>
                  <a:pt x="356" y="4720"/>
                </a:cubicBezTo>
                <a:cubicBezTo>
                  <a:pt x="356" y="2314"/>
                  <a:pt x="2314" y="356"/>
                  <a:pt x="4806" y="356"/>
                </a:cubicBezTo>
                <a:cubicBezTo>
                  <a:pt x="4892" y="356"/>
                  <a:pt x="4984" y="271"/>
                  <a:pt x="4984" y="178"/>
                </a:cubicBezTo>
                <a:cubicBezTo>
                  <a:pt x="4984" y="0"/>
                  <a:pt x="4892" y="0"/>
                  <a:pt x="4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5"/>
          <p:cNvSpPr/>
          <p:nvPr/>
        </p:nvSpPr>
        <p:spPr>
          <a:xfrm>
            <a:off x="551529" y="3539402"/>
            <a:ext cx="544006" cy="543337"/>
          </a:xfrm>
          <a:custGeom>
            <a:avLst/>
            <a:gdLst/>
            <a:ahLst/>
            <a:cxnLst/>
            <a:rect l="l" t="t" r="r" b="b"/>
            <a:pathLst>
              <a:path w="6502" h="6494" extrusionOk="0">
                <a:moveTo>
                  <a:pt x="3297" y="1781"/>
                </a:moveTo>
                <a:cubicBezTo>
                  <a:pt x="4095" y="1781"/>
                  <a:pt x="4721" y="2400"/>
                  <a:pt x="4721" y="3204"/>
                </a:cubicBezTo>
                <a:cubicBezTo>
                  <a:pt x="4721" y="4002"/>
                  <a:pt x="4095" y="4714"/>
                  <a:pt x="3297" y="4714"/>
                </a:cubicBezTo>
                <a:cubicBezTo>
                  <a:pt x="2493" y="4714"/>
                  <a:pt x="1781" y="4002"/>
                  <a:pt x="1781" y="3204"/>
                </a:cubicBezTo>
                <a:cubicBezTo>
                  <a:pt x="1781" y="2400"/>
                  <a:pt x="2493" y="1781"/>
                  <a:pt x="3297" y="1781"/>
                </a:cubicBezTo>
                <a:close/>
                <a:moveTo>
                  <a:pt x="3297" y="1"/>
                </a:moveTo>
                <a:cubicBezTo>
                  <a:pt x="1517" y="1"/>
                  <a:pt x="1" y="1425"/>
                  <a:pt x="1" y="3204"/>
                </a:cubicBezTo>
                <a:cubicBezTo>
                  <a:pt x="1" y="4984"/>
                  <a:pt x="1517" y="6494"/>
                  <a:pt x="3297" y="6494"/>
                </a:cubicBezTo>
                <a:cubicBezTo>
                  <a:pt x="5077" y="6494"/>
                  <a:pt x="6501" y="4984"/>
                  <a:pt x="6501" y="3204"/>
                </a:cubicBezTo>
                <a:cubicBezTo>
                  <a:pt x="6501" y="1425"/>
                  <a:pt x="5077" y="1"/>
                  <a:pt x="3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5"/>
          <p:cNvSpPr/>
          <p:nvPr/>
        </p:nvSpPr>
        <p:spPr>
          <a:xfrm>
            <a:off x="1337337" y="2559615"/>
            <a:ext cx="1221211" cy="1221211"/>
          </a:xfrm>
          <a:custGeom>
            <a:avLst/>
            <a:gdLst/>
            <a:ahLst/>
            <a:cxnLst/>
            <a:rect l="l" t="t" r="r" b="b"/>
            <a:pathLst>
              <a:path w="14596" h="14596" extrusionOk="0">
                <a:moveTo>
                  <a:pt x="7298" y="0"/>
                </a:moveTo>
                <a:cubicBezTo>
                  <a:pt x="3289" y="0"/>
                  <a:pt x="0" y="3297"/>
                  <a:pt x="0" y="7298"/>
                </a:cubicBezTo>
                <a:cubicBezTo>
                  <a:pt x="0" y="11307"/>
                  <a:pt x="3289" y="14596"/>
                  <a:pt x="7298" y="14596"/>
                </a:cubicBezTo>
                <a:cubicBezTo>
                  <a:pt x="11299" y="14596"/>
                  <a:pt x="14596" y="11307"/>
                  <a:pt x="14596" y="7298"/>
                </a:cubicBezTo>
                <a:lnTo>
                  <a:pt x="14240" y="7298"/>
                </a:lnTo>
                <a:cubicBezTo>
                  <a:pt x="14240" y="11129"/>
                  <a:pt x="11121" y="14240"/>
                  <a:pt x="7298" y="14240"/>
                </a:cubicBezTo>
                <a:cubicBezTo>
                  <a:pt x="3467" y="14240"/>
                  <a:pt x="356" y="11129"/>
                  <a:pt x="356" y="7298"/>
                </a:cubicBezTo>
                <a:cubicBezTo>
                  <a:pt x="356" y="3475"/>
                  <a:pt x="3467" y="356"/>
                  <a:pt x="7298" y="356"/>
                </a:cubicBezTo>
                <a:lnTo>
                  <a:pt x="7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5"/>
          <p:cNvSpPr/>
          <p:nvPr/>
        </p:nvSpPr>
        <p:spPr>
          <a:xfrm>
            <a:off x="1515967" y="2738329"/>
            <a:ext cx="871062" cy="863867"/>
          </a:xfrm>
          <a:custGeom>
            <a:avLst/>
            <a:gdLst/>
            <a:ahLst/>
            <a:cxnLst/>
            <a:rect l="l" t="t" r="r" b="b"/>
            <a:pathLst>
              <a:path w="10411" h="10325" extrusionOk="0">
                <a:moveTo>
                  <a:pt x="5163" y="356"/>
                </a:moveTo>
                <a:cubicBezTo>
                  <a:pt x="7833" y="356"/>
                  <a:pt x="10054" y="2492"/>
                  <a:pt x="10054" y="5162"/>
                </a:cubicBezTo>
                <a:cubicBezTo>
                  <a:pt x="10054" y="7832"/>
                  <a:pt x="7833" y="9968"/>
                  <a:pt x="5163" y="9968"/>
                </a:cubicBezTo>
                <a:cubicBezTo>
                  <a:pt x="2493" y="9968"/>
                  <a:pt x="357" y="7832"/>
                  <a:pt x="357" y="5162"/>
                </a:cubicBezTo>
                <a:cubicBezTo>
                  <a:pt x="357" y="2492"/>
                  <a:pt x="2493" y="356"/>
                  <a:pt x="5163" y="356"/>
                </a:cubicBezTo>
                <a:close/>
                <a:moveTo>
                  <a:pt x="5163" y="0"/>
                </a:moveTo>
                <a:cubicBezTo>
                  <a:pt x="2315" y="0"/>
                  <a:pt x="1" y="2314"/>
                  <a:pt x="1" y="5162"/>
                </a:cubicBezTo>
                <a:cubicBezTo>
                  <a:pt x="1" y="8010"/>
                  <a:pt x="2315" y="10324"/>
                  <a:pt x="5163" y="10324"/>
                </a:cubicBezTo>
                <a:cubicBezTo>
                  <a:pt x="8096" y="10324"/>
                  <a:pt x="10410" y="8010"/>
                  <a:pt x="10410" y="5162"/>
                </a:cubicBezTo>
                <a:cubicBezTo>
                  <a:pt x="10410" y="2314"/>
                  <a:pt x="8096" y="0"/>
                  <a:pt x="5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5"/>
          <p:cNvSpPr/>
          <p:nvPr/>
        </p:nvSpPr>
        <p:spPr>
          <a:xfrm>
            <a:off x="1686984" y="2909847"/>
            <a:ext cx="521332" cy="521332"/>
          </a:xfrm>
          <a:custGeom>
            <a:avLst/>
            <a:gdLst/>
            <a:ahLst/>
            <a:cxnLst/>
            <a:rect l="l" t="t" r="r" b="b"/>
            <a:pathLst>
              <a:path w="6231" h="6231" extrusionOk="0">
                <a:moveTo>
                  <a:pt x="3119" y="357"/>
                </a:moveTo>
                <a:cubicBezTo>
                  <a:pt x="4628" y="357"/>
                  <a:pt x="5874" y="1603"/>
                  <a:pt x="5874" y="3112"/>
                </a:cubicBezTo>
                <a:cubicBezTo>
                  <a:pt x="5874" y="4629"/>
                  <a:pt x="4628" y="5875"/>
                  <a:pt x="3119" y="5875"/>
                </a:cubicBezTo>
                <a:cubicBezTo>
                  <a:pt x="1602" y="5875"/>
                  <a:pt x="356" y="4629"/>
                  <a:pt x="356" y="3112"/>
                </a:cubicBezTo>
                <a:cubicBezTo>
                  <a:pt x="356" y="1603"/>
                  <a:pt x="1602" y="357"/>
                  <a:pt x="3119" y="357"/>
                </a:cubicBezTo>
                <a:close/>
                <a:moveTo>
                  <a:pt x="3119" y="1"/>
                </a:moveTo>
                <a:cubicBezTo>
                  <a:pt x="1424" y="1"/>
                  <a:pt x="0" y="1425"/>
                  <a:pt x="0" y="3112"/>
                </a:cubicBezTo>
                <a:cubicBezTo>
                  <a:pt x="0" y="4807"/>
                  <a:pt x="1424" y="6231"/>
                  <a:pt x="3119" y="6231"/>
                </a:cubicBezTo>
                <a:cubicBezTo>
                  <a:pt x="4899" y="6231"/>
                  <a:pt x="6230" y="4807"/>
                  <a:pt x="6230" y="3112"/>
                </a:cubicBezTo>
                <a:cubicBezTo>
                  <a:pt x="6230" y="1425"/>
                  <a:pt x="4899" y="1"/>
                  <a:pt x="3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6">
  <p:cSld name="CUSTOM_6_1_1_1_1_1_1">
    <p:bg>
      <p:bgPr>
        <a:solidFill>
          <a:schemeClr val="dk2"/>
        </a:solidFill>
        <a:effectLst/>
      </p:bgPr>
    </p:bg>
    <p:spTree>
      <p:nvGrpSpPr>
        <p:cNvPr id="1" name="Shape 944"/>
        <p:cNvGrpSpPr/>
        <p:nvPr/>
      </p:nvGrpSpPr>
      <p:grpSpPr>
        <a:xfrm>
          <a:off x="0" y="0"/>
          <a:ext cx="0" cy="0"/>
          <a:chOff x="0" y="0"/>
          <a:chExt cx="0" cy="0"/>
        </a:xfrm>
      </p:grpSpPr>
      <p:sp>
        <p:nvSpPr>
          <p:cNvPr id="945" name="Google Shape;945;p52"/>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grpSp>
        <p:nvGrpSpPr>
          <p:cNvPr id="946" name="Google Shape;946;p52"/>
          <p:cNvGrpSpPr/>
          <p:nvPr/>
        </p:nvGrpSpPr>
        <p:grpSpPr>
          <a:xfrm>
            <a:off x="-120725" y="4386999"/>
            <a:ext cx="5716926" cy="1554306"/>
            <a:chOff x="-120725" y="4386999"/>
            <a:chExt cx="5716926" cy="1554306"/>
          </a:xfrm>
        </p:grpSpPr>
        <p:sp>
          <p:nvSpPr>
            <p:cNvPr id="947" name="Google Shape;947;p52"/>
            <p:cNvSpPr/>
            <p:nvPr/>
          </p:nvSpPr>
          <p:spPr>
            <a:xfrm>
              <a:off x="5047499" y="4452905"/>
              <a:ext cx="548702" cy="546659"/>
            </a:xfrm>
            <a:custGeom>
              <a:avLst/>
              <a:gdLst/>
              <a:ahLst/>
              <a:cxnLst/>
              <a:rect l="l" t="t" r="r" b="b"/>
              <a:pathLst>
                <a:path w="5604" h="5583" extrusionOk="0">
                  <a:moveTo>
                    <a:pt x="2802" y="1"/>
                  </a:moveTo>
                  <a:cubicBezTo>
                    <a:pt x="2757" y="1"/>
                    <a:pt x="2713" y="22"/>
                    <a:pt x="2670" y="65"/>
                  </a:cubicBezTo>
                  <a:lnTo>
                    <a:pt x="620" y="2115"/>
                  </a:lnTo>
                  <a:cubicBezTo>
                    <a:pt x="264" y="2557"/>
                    <a:pt x="0" y="3005"/>
                    <a:pt x="0" y="3539"/>
                  </a:cubicBezTo>
                  <a:cubicBezTo>
                    <a:pt x="0" y="4073"/>
                    <a:pt x="264" y="4607"/>
                    <a:pt x="620" y="4963"/>
                  </a:cubicBezTo>
                  <a:cubicBezTo>
                    <a:pt x="976" y="5405"/>
                    <a:pt x="1510" y="5583"/>
                    <a:pt x="2044" y="5583"/>
                  </a:cubicBezTo>
                  <a:cubicBezTo>
                    <a:pt x="2578" y="5583"/>
                    <a:pt x="3026" y="5405"/>
                    <a:pt x="3467" y="4963"/>
                  </a:cubicBezTo>
                  <a:lnTo>
                    <a:pt x="5518" y="2913"/>
                  </a:lnTo>
                  <a:cubicBezTo>
                    <a:pt x="5603" y="2827"/>
                    <a:pt x="5603" y="2735"/>
                    <a:pt x="5518" y="2649"/>
                  </a:cubicBezTo>
                  <a:cubicBezTo>
                    <a:pt x="5472" y="2603"/>
                    <a:pt x="5427" y="2580"/>
                    <a:pt x="5383" y="2580"/>
                  </a:cubicBezTo>
                  <a:cubicBezTo>
                    <a:pt x="5338" y="2580"/>
                    <a:pt x="5294" y="2603"/>
                    <a:pt x="5247" y="2649"/>
                  </a:cubicBezTo>
                  <a:lnTo>
                    <a:pt x="3204" y="4785"/>
                  </a:lnTo>
                  <a:cubicBezTo>
                    <a:pt x="2891" y="5095"/>
                    <a:pt x="2467" y="5250"/>
                    <a:pt x="2044" y="5250"/>
                  </a:cubicBezTo>
                  <a:cubicBezTo>
                    <a:pt x="1622" y="5250"/>
                    <a:pt x="1200" y="5095"/>
                    <a:pt x="890" y="4785"/>
                  </a:cubicBezTo>
                  <a:cubicBezTo>
                    <a:pt x="534" y="4429"/>
                    <a:pt x="356" y="3981"/>
                    <a:pt x="356" y="3539"/>
                  </a:cubicBezTo>
                  <a:cubicBezTo>
                    <a:pt x="356" y="3091"/>
                    <a:pt x="534" y="2735"/>
                    <a:pt x="890" y="2379"/>
                  </a:cubicBezTo>
                  <a:lnTo>
                    <a:pt x="2934" y="335"/>
                  </a:lnTo>
                  <a:cubicBezTo>
                    <a:pt x="3026" y="243"/>
                    <a:pt x="3026" y="157"/>
                    <a:pt x="2934" y="65"/>
                  </a:cubicBezTo>
                  <a:cubicBezTo>
                    <a:pt x="2891" y="22"/>
                    <a:pt x="2846" y="1"/>
                    <a:pt x="2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2"/>
            <p:cNvSpPr/>
            <p:nvPr/>
          </p:nvSpPr>
          <p:spPr>
            <a:xfrm>
              <a:off x="-120725" y="4452911"/>
              <a:ext cx="1064170" cy="1064536"/>
            </a:xfrm>
            <a:custGeom>
              <a:avLst/>
              <a:gdLst/>
              <a:ahLst/>
              <a:cxnLst/>
              <a:rect l="l" t="t" r="r" b="b"/>
              <a:pathLst>
                <a:path w="23225" h="23233" extrusionOk="0">
                  <a:moveTo>
                    <a:pt x="11570" y="1"/>
                  </a:moveTo>
                  <a:cubicBezTo>
                    <a:pt x="5162" y="1"/>
                    <a:pt x="0" y="5163"/>
                    <a:pt x="0" y="11663"/>
                  </a:cubicBezTo>
                  <a:cubicBezTo>
                    <a:pt x="0" y="18071"/>
                    <a:pt x="5162" y="23233"/>
                    <a:pt x="11570" y="23233"/>
                  </a:cubicBezTo>
                  <a:cubicBezTo>
                    <a:pt x="18063" y="23233"/>
                    <a:pt x="23225" y="18071"/>
                    <a:pt x="23225" y="11663"/>
                  </a:cubicBezTo>
                  <a:cubicBezTo>
                    <a:pt x="23225" y="5163"/>
                    <a:pt x="18063" y="1"/>
                    <a:pt x="11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2"/>
            <p:cNvSpPr/>
            <p:nvPr/>
          </p:nvSpPr>
          <p:spPr>
            <a:xfrm>
              <a:off x="3657600" y="4386999"/>
              <a:ext cx="1424001" cy="1554306"/>
            </a:xfrm>
            <a:custGeom>
              <a:avLst/>
              <a:gdLst/>
              <a:ahLst/>
              <a:cxnLst/>
              <a:rect l="l" t="t" r="r" b="b"/>
              <a:pathLst>
                <a:path w="26971" h="29439" extrusionOk="0">
                  <a:moveTo>
                    <a:pt x="24699" y="0"/>
                  </a:moveTo>
                  <a:cubicBezTo>
                    <a:pt x="24165" y="0"/>
                    <a:pt x="23631" y="201"/>
                    <a:pt x="23233" y="604"/>
                  </a:cubicBezTo>
                  <a:lnTo>
                    <a:pt x="14774" y="9147"/>
                  </a:lnTo>
                  <a:cubicBezTo>
                    <a:pt x="14689" y="9233"/>
                    <a:pt x="14689" y="9325"/>
                    <a:pt x="14774" y="9411"/>
                  </a:cubicBezTo>
                  <a:lnTo>
                    <a:pt x="15045" y="9411"/>
                  </a:lnTo>
                  <a:lnTo>
                    <a:pt x="23496" y="867"/>
                  </a:lnTo>
                  <a:cubicBezTo>
                    <a:pt x="23852" y="557"/>
                    <a:pt x="24297" y="403"/>
                    <a:pt x="24731" y="403"/>
                  </a:cubicBezTo>
                  <a:cubicBezTo>
                    <a:pt x="25166" y="403"/>
                    <a:pt x="25589" y="557"/>
                    <a:pt x="25903" y="867"/>
                  </a:cubicBezTo>
                  <a:cubicBezTo>
                    <a:pt x="26522" y="1579"/>
                    <a:pt x="26522" y="2647"/>
                    <a:pt x="25903" y="3274"/>
                  </a:cubicBezTo>
                  <a:lnTo>
                    <a:pt x="93" y="29083"/>
                  </a:lnTo>
                  <a:cubicBezTo>
                    <a:pt x="1" y="29168"/>
                    <a:pt x="1" y="29261"/>
                    <a:pt x="93" y="29346"/>
                  </a:cubicBezTo>
                  <a:cubicBezTo>
                    <a:pt x="93" y="29439"/>
                    <a:pt x="179" y="29439"/>
                    <a:pt x="179" y="29439"/>
                  </a:cubicBezTo>
                  <a:cubicBezTo>
                    <a:pt x="271" y="29439"/>
                    <a:pt x="271" y="29439"/>
                    <a:pt x="357" y="29346"/>
                  </a:cubicBezTo>
                  <a:lnTo>
                    <a:pt x="26166" y="3537"/>
                  </a:lnTo>
                  <a:cubicBezTo>
                    <a:pt x="26971" y="2740"/>
                    <a:pt x="26971" y="1401"/>
                    <a:pt x="26166" y="604"/>
                  </a:cubicBezTo>
                  <a:cubicBezTo>
                    <a:pt x="25767" y="201"/>
                    <a:pt x="25233" y="0"/>
                    <a:pt x="24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2"/>
            <p:cNvSpPr/>
            <p:nvPr/>
          </p:nvSpPr>
          <p:spPr>
            <a:xfrm>
              <a:off x="444680" y="4387010"/>
              <a:ext cx="632864" cy="625321"/>
            </a:xfrm>
            <a:custGeom>
              <a:avLst/>
              <a:gdLst/>
              <a:ahLst/>
              <a:cxnLst/>
              <a:rect l="l" t="t" r="r" b="b"/>
              <a:pathLst>
                <a:path w="13173" h="13016" extrusionOk="0">
                  <a:moveTo>
                    <a:pt x="12329" y="0"/>
                  </a:moveTo>
                  <a:cubicBezTo>
                    <a:pt x="12151" y="0"/>
                    <a:pt x="11973" y="68"/>
                    <a:pt x="11841" y="203"/>
                  </a:cubicBezTo>
                  <a:lnTo>
                    <a:pt x="271" y="11773"/>
                  </a:lnTo>
                  <a:cubicBezTo>
                    <a:pt x="1" y="12036"/>
                    <a:pt x="1" y="12485"/>
                    <a:pt x="271" y="12748"/>
                  </a:cubicBezTo>
                  <a:cubicBezTo>
                    <a:pt x="403" y="12926"/>
                    <a:pt x="602" y="13015"/>
                    <a:pt x="803" y="13015"/>
                  </a:cubicBezTo>
                  <a:cubicBezTo>
                    <a:pt x="1003" y="13015"/>
                    <a:pt x="1204" y="12926"/>
                    <a:pt x="1339" y="12748"/>
                  </a:cubicBezTo>
                  <a:lnTo>
                    <a:pt x="12816" y="1271"/>
                  </a:lnTo>
                  <a:cubicBezTo>
                    <a:pt x="13172" y="1001"/>
                    <a:pt x="13172" y="467"/>
                    <a:pt x="12816" y="203"/>
                  </a:cubicBezTo>
                  <a:cubicBezTo>
                    <a:pt x="12685" y="68"/>
                    <a:pt x="12507" y="0"/>
                    <a:pt x="1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52"/>
          <p:cNvSpPr/>
          <p:nvPr/>
        </p:nvSpPr>
        <p:spPr>
          <a:xfrm rot="10800000">
            <a:off x="7691086" y="3941879"/>
            <a:ext cx="1151631" cy="1149493"/>
          </a:xfrm>
          <a:custGeom>
            <a:avLst/>
            <a:gdLst/>
            <a:ahLst/>
            <a:cxnLst/>
            <a:rect l="l" t="t" r="r" b="b"/>
            <a:pathLst>
              <a:path w="12019" h="11997" extrusionOk="0">
                <a:moveTo>
                  <a:pt x="9658" y="1"/>
                </a:moveTo>
                <a:cubicBezTo>
                  <a:pt x="9614" y="1"/>
                  <a:pt x="9569" y="24"/>
                  <a:pt x="9526" y="70"/>
                </a:cubicBezTo>
                <a:lnTo>
                  <a:pt x="534" y="9056"/>
                </a:lnTo>
                <a:cubicBezTo>
                  <a:pt x="178" y="9412"/>
                  <a:pt x="0" y="9860"/>
                  <a:pt x="0" y="10302"/>
                </a:cubicBezTo>
                <a:cubicBezTo>
                  <a:pt x="0" y="10750"/>
                  <a:pt x="178" y="11106"/>
                  <a:pt x="534" y="11462"/>
                </a:cubicBezTo>
                <a:cubicBezTo>
                  <a:pt x="890" y="11818"/>
                  <a:pt x="1339" y="11996"/>
                  <a:pt x="1695" y="11996"/>
                </a:cubicBezTo>
                <a:cubicBezTo>
                  <a:pt x="2136" y="11996"/>
                  <a:pt x="2585" y="11818"/>
                  <a:pt x="2940" y="11462"/>
                </a:cubicBezTo>
                <a:lnTo>
                  <a:pt x="11926" y="2470"/>
                </a:lnTo>
                <a:cubicBezTo>
                  <a:pt x="12018" y="2384"/>
                  <a:pt x="12018" y="2292"/>
                  <a:pt x="11926" y="2206"/>
                </a:cubicBezTo>
                <a:cubicBezTo>
                  <a:pt x="11883" y="2160"/>
                  <a:pt x="11838" y="2137"/>
                  <a:pt x="11794" y="2137"/>
                </a:cubicBezTo>
                <a:cubicBezTo>
                  <a:pt x="11749" y="2137"/>
                  <a:pt x="11705" y="2160"/>
                  <a:pt x="11662" y="2206"/>
                </a:cubicBezTo>
                <a:lnTo>
                  <a:pt x="2670" y="11192"/>
                </a:lnTo>
                <a:cubicBezTo>
                  <a:pt x="2403" y="11458"/>
                  <a:pt x="2070" y="11592"/>
                  <a:pt x="1737" y="11592"/>
                </a:cubicBezTo>
                <a:cubicBezTo>
                  <a:pt x="1404" y="11592"/>
                  <a:pt x="1072" y="11458"/>
                  <a:pt x="805" y="11192"/>
                </a:cubicBezTo>
                <a:cubicBezTo>
                  <a:pt x="534" y="10928"/>
                  <a:pt x="356" y="10658"/>
                  <a:pt x="356" y="10302"/>
                </a:cubicBezTo>
                <a:cubicBezTo>
                  <a:pt x="356" y="9946"/>
                  <a:pt x="534" y="9590"/>
                  <a:pt x="805" y="9326"/>
                </a:cubicBezTo>
                <a:lnTo>
                  <a:pt x="9790" y="334"/>
                </a:lnTo>
                <a:cubicBezTo>
                  <a:pt x="9882" y="248"/>
                  <a:pt x="9882" y="156"/>
                  <a:pt x="9790" y="70"/>
                </a:cubicBezTo>
                <a:cubicBezTo>
                  <a:pt x="9747" y="24"/>
                  <a:pt x="9703"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2"/>
          <p:cNvSpPr/>
          <p:nvPr/>
        </p:nvSpPr>
        <p:spPr>
          <a:xfrm rot="10800000">
            <a:off x="8552773" y="4095367"/>
            <a:ext cx="136540" cy="130308"/>
          </a:xfrm>
          <a:custGeom>
            <a:avLst/>
            <a:gdLst/>
            <a:ahLst/>
            <a:cxnLst/>
            <a:rect l="l" t="t" r="r" b="b"/>
            <a:pathLst>
              <a:path w="1425" h="1360" extrusionOk="0">
                <a:moveTo>
                  <a:pt x="628" y="377"/>
                </a:moveTo>
                <a:cubicBezTo>
                  <a:pt x="713" y="377"/>
                  <a:pt x="806" y="377"/>
                  <a:pt x="891" y="469"/>
                </a:cubicBezTo>
                <a:cubicBezTo>
                  <a:pt x="984" y="555"/>
                  <a:pt x="984" y="825"/>
                  <a:pt x="891" y="911"/>
                </a:cubicBezTo>
                <a:cubicBezTo>
                  <a:pt x="848" y="1000"/>
                  <a:pt x="759" y="1044"/>
                  <a:pt x="670" y="1044"/>
                </a:cubicBezTo>
                <a:cubicBezTo>
                  <a:pt x="581" y="1044"/>
                  <a:pt x="492" y="1000"/>
                  <a:pt x="450" y="911"/>
                </a:cubicBezTo>
                <a:cubicBezTo>
                  <a:pt x="357" y="825"/>
                  <a:pt x="357" y="825"/>
                  <a:pt x="357" y="733"/>
                </a:cubicBezTo>
                <a:cubicBezTo>
                  <a:pt x="357" y="647"/>
                  <a:pt x="357" y="555"/>
                  <a:pt x="450" y="469"/>
                </a:cubicBezTo>
                <a:cubicBezTo>
                  <a:pt x="535" y="377"/>
                  <a:pt x="628" y="377"/>
                  <a:pt x="628" y="377"/>
                </a:cubicBezTo>
                <a:close/>
                <a:moveTo>
                  <a:pt x="670" y="1"/>
                </a:moveTo>
                <a:cubicBezTo>
                  <a:pt x="492" y="1"/>
                  <a:pt x="314" y="67"/>
                  <a:pt x="179" y="199"/>
                </a:cubicBezTo>
                <a:cubicBezTo>
                  <a:pt x="94" y="377"/>
                  <a:pt x="1" y="555"/>
                  <a:pt x="1" y="733"/>
                </a:cubicBezTo>
                <a:cubicBezTo>
                  <a:pt x="1" y="911"/>
                  <a:pt x="94" y="1089"/>
                  <a:pt x="179" y="1181"/>
                </a:cubicBezTo>
                <a:cubicBezTo>
                  <a:pt x="357" y="1267"/>
                  <a:pt x="450" y="1359"/>
                  <a:pt x="628" y="1359"/>
                </a:cubicBezTo>
                <a:cubicBezTo>
                  <a:pt x="806" y="1359"/>
                  <a:pt x="984" y="1267"/>
                  <a:pt x="1162" y="1181"/>
                </a:cubicBezTo>
                <a:cubicBezTo>
                  <a:pt x="1425" y="911"/>
                  <a:pt x="1425" y="469"/>
                  <a:pt x="1162" y="199"/>
                </a:cubicBezTo>
                <a:cubicBezTo>
                  <a:pt x="1026" y="67"/>
                  <a:pt x="848" y="1"/>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2"/>
          <p:cNvSpPr/>
          <p:nvPr/>
        </p:nvSpPr>
        <p:spPr>
          <a:xfrm rot="10800000">
            <a:off x="8407419" y="4240720"/>
            <a:ext cx="145451" cy="130021"/>
          </a:xfrm>
          <a:custGeom>
            <a:avLst/>
            <a:gdLst/>
            <a:ahLst/>
            <a:cxnLst/>
            <a:rect l="l" t="t" r="r" b="b"/>
            <a:pathLst>
              <a:path w="1518" h="1357" extrusionOk="0">
                <a:moveTo>
                  <a:pt x="805" y="381"/>
                </a:moveTo>
                <a:cubicBezTo>
                  <a:pt x="891" y="381"/>
                  <a:pt x="891" y="381"/>
                  <a:pt x="983" y="467"/>
                </a:cubicBezTo>
                <a:cubicBezTo>
                  <a:pt x="1161" y="559"/>
                  <a:pt x="1161" y="823"/>
                  <a:pt x="983" y="915"/>
                </a:cubicBezTo>
                <a:cubicBezTo>
                  <a:pt x="937" y="958"/>
                  <a:pt x="848" y="979"/>
                  <a:pt x="759" y="979"/>
                </a:cubicBezTo>
                <a:cubicBezTo>
                  <a:pt x="670" y="979"/>
                  <a:pt x="581" y="958"/>
                  <a:pt x="535" y="915"/>
                </a:cubicBezTo>
                <a:cubicBezTo>
                  <a:pt x="449" y="823"/>
                  <a:pt x="449" y="559"/>
                  <a:pt x="535" y="467"/>
                </a:cubicBezTo>
                <a:cubicBezTo>
                  <a:pt x="627" y="381"/>
                  <a:pt x="713" y="381"/>
                  <a:pt x="805" y="381"/>
                </a:cubicBezTo>
                <a:close/>
                <a:moveTo>
                  <a:pt x="759" y="0"/>
                </a:moveTo>
                <a:cubicBezTo>
                  <a:pt x="581" y="0"/>
                  <a:pt x="403" y="68"/>
                  <a:pt x="271" y="203"/>
                </a:cubicBezTo>
                <a:cubicBezTo>
                  <a:pt x="1" y="467"/>
                  <a:pt x="1" y="915"/>
                  <a:pt x="271" y="1179"/>
                </a:cubicBezTo>
                <a:cubicBezTo>
                  <a:pt x="449" y="1271"/>
                  <a:pt x="627" y="1357"/>
                  <a:pt x="805" y="1357"/>
                </a:cubicBezTo>
                <a:cubicBezTo>
                  <a:pt x="983" y="1357"/>
                  <a:pt x="1069" y="1271"/>
                  <a:pt x="1247" y="1179"/>
                </a:cubicBezTo>
                <a:cubicBezTo>
                  <a:pt x="1517" y="915"/>
                  <a:pt x="1517" y="467"/>
                  <a:pt x="1247" y="203"/>
                </a:cubicBezTo>
                <a:cubicBezTo>
                  <a:pt x="1115" y="68"/>
                  <a:pt x="937"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2"/>
          <p:cNvSpPr/>
          <p:nvPr/>
        </p:nvSpPr>
        <p:spPr>
          <a:xfrm rot="10800000">
            <a:off x="8262831" y="4385306"/>
            <a:ext cx="144684" cy="130213"/>
          </a:xfrm>
          <a:custGeom>
            <a:avLst/>
            <a:gdLst/>
            <a:ahLst/>
            <a:cxnLst/>
            <a:rect l="l" t="t" r="r" b="b"/>
            <a:pathLst>
              <a:path w="1510" h="1359" extrusionOk="0">
                <a:moveTo>
                  <a:pt x="798" y="376"/>
                </a:moveTo>
                <a:cubicBezTo>
                  <a:pt x="890" y="376"/>
                  <a:pt x="976" y="376"/>
                  <a:pt x="976" y="468"/>
                </a:cubicBezTo>
                <a:cubicBezTo>
                  <a:pt x="1154" y="554"/>
                  <a:pt x="1154" y="732"/>
                  <a:pt x="976" y="910"/>
                </a:cubicBezTo>
                <a:cubicBezTo>
                  <a:pt x="933" y="956"/>
                  <a:pt x="867" y="979"/>
                  <a:pt x="790" y="979"/>
                </a:cubicBezTo>
                <a:cubicBezTo>
                  <a:pt x="712" y="979"/>
                  <a:pt x="623" y="956"/>
                  <a:pt x="534" y="910"/>
                </a:cubicBezTo>
                <a:cubicBezTo>
                  <a:pt x="442" y="732"/>
                  <a:pt x="442" y="554"/>
                  <a:pt x="534" y="468"/>
                </a:cubicBezTo>
                <a:cubicBezTo>
                  <a:pt x="620" y="376"/>
                  <a:pt x="712" y="376"/>
                  <a:pt x="798" y="376"/>
                </a:cubicBezTo>
                <a:close/>
                <a:moveTo>
                  <a:pt x="755" y="0"/>
                </a:moveTo>
                <a:cubicBezTo>
                  <a:pt x="577" y="0"/>
                  <a:pt x="399" y="66"/>
                  <a:pt x="264" y="198"/>
                </a:cubicBezTo>
                <a:cubicBezTo>
                  <a:pt x="0" y="468"/>
                  <a:pt x="0" y="910"/>
                  <a:pt x="264" y="1180"/>
                </a:cubicBezTo>
                <a:cubicBezTo>
                  <a:pt x="442" y="1266"/>
                  <a:pt x="620" y="1358"/>
                  <a:pt x="798" y="1358"/>
                </a:cubicBezTo>
                <a:cubicBezTo>
                  <a:pt x="976" y="1358"/>
                  <a:pt x="1154" y="1266"/>
                  <a:pt x="1246" y="1180"/>
                </a:cubicBezTo>
                <a:cubicBezTo>
                  <a:pt x="1510" y="910"/>
                  <a:pt x="1510" y="468"/>
                  <a:pt x="1246" y="198"/>
                </a:cubicBezTo>
                <a:cubicBezTo>
                  <a:pt x="1111" y="66"/>
                  <a:pt x="933" y="0"/>
                  <a:pt x="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2"/>
          <p:cNvSpPr/>
          <p:nvPr/>
        </p:nvSpPr>
        <p:spPr>
          <a:xfrm rot="10800000">
            <a:off x="8117477" y="4530658"/>
            <a:ext cx="136540" cy="130021"/>
          </a:xfrm>
          <a:custGeom>
            <a:avLst/>
            <a:gdLst/>
            <a:ahLst/>
            <a:cxnLst/>
            <a:rect l="l" t="t" r="r" b="b"/>
            <a:pathLst>
              <a:path w="1425" h="1357" extrusionOk="0">
                <a:moveTo>
                  <a:pt x="712" y="381"/>
                </a:moveTo>
                <a:cubicBezTo>
                  <a:pt x="798" y="381"/>
                  <a:pt x="890" y="381"/>
                  <a:pt x="890" y="467"/>
                </a:cubicBezTo>
                <a:cubicBezTo>
                  <a:pt x="1068" y="559"/>
                  <a:pt x="1068" y="737"/>
                  <a:pt x="890" y="915"/>
                </a:cubicBezTo>
                <a:cubicBezTo>
                  <a:pt x="844" y="958"/>
                  <a:pt x="776" y="979"/>
                  <a:pt x="698" y="979"/>
                </a:cubicBezTo>
                <a:cubicBezTo>
                  <a:pt x="620" y="979"/>
                  <a:pt x="531" y="958"/>
                  <a:pt x="442" y="915"/>
                </a:cubicBezTo>
                <a:cubicBezTo>
                  <a:pt x="356" y="737"/>
                  <a:pt x="356" y="559"/>
                  <a:pt x="442" y="467"/>
                </a:cubicBezTo>
                <a:cubicBezTo>
                  <a:pt x="534" y="381"/>
                  <a:pt x="620" y="381"/>
                  <a:pt x="712" y="381"/>
                </a:cubicBezTo>
                <a:close/>
                <a:moveTo>
                  <a:pt x="677" y="0"/>
                </a:moveTo>
                <a:cubicBezTo>
                  <a:pt x="509" y="0"/>
                  <a:pt x="353" y="68"/>
                  <a:pt x="264" y="203"/>
                </a:cubicBezTo>
                <a:cubicBezTo>
                  <a:pt x="0" y="467"/>
                  <a:pt x="0" y="915"/>
                  <a:pt x="264" y="1179"/>
                </a:cubicBezTo>
                <a:cubicBezTo>
                  <a:pt x="356" y="1271"/>
                  <a:pt x="534" y="1357"/>
                  <a:pt x="712" y="1357"/>
                </a:cubicBezTo>
                <a:cubicBezTo>
                  <a:pt x="890" y="1357"/>
                  <a:pt x="1068" y="1271"/>
                  <a:pt x="1154" y="1179"/>
                </a:cubicBezTo>
                <a:cubicBezTo>
                  <a:pt x="1424" y="915"/>
                  <a:pt x="1424" y="467"/>
                  <a:pt x="1154" y="203"/>
                </a:cubicBezTo>
                <a:cubicBezTo>
                  <a:pt x="1022" y="68"/>
                  <a:pt x="844" y="0"/>
                  <a:pt x="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2"/>
          <p:cNvSpPr/>
          <p:nvPr/>
        </p:nvSpPr>
        <p:spPr>
          <a:xfrm rot="10800000">
            <a:off x="8399275" y="4948128"/>
            <a:ext cx="144684" cy="145447"/>
          </a:xfrm>
          <a:custGeom>
            <a:avLst/>
            <a:gdLst/>
            <a:ahLst/>
            <a:cxnLst/>
            <a:rect l="l" t="t" r="r" b="b"/>
            <a:pathLst>
              <a:path w="1510" h="1518" extrusionOk="0">
                <a:moveTo>
                  <a:pt x="798" y="1"/>
                </a:moveTo>
                <a:cubicBezTo>
                  <a:pt x="356" y="1"/>
                  <a:pt x="0" y="357"/>
                  <a:pt x="0" y="713"/>
                </a:cubicBezTo>
                <a:cubicBezTo>
                  <a:pt x="0" y="1161"/>
                  <a:pt x="356" y="1517"/>
                  <a:pt x="798" y="1517"/>
                </a:cubicBezTo>
                <a:cubicBezTo>
                  <a:pt x="1154" y="1517"/>
                  <a:pt x="1510" y="1161"/>
                  <a:pt x="1510" y="713"/>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2"/>
          <p:cNvSpPr/>
          <p:nvPr/>
        </p:nvSpPr>
        <p:spPr>
          <a:xfrm rot="10800000">
            <a:off x="8629140" y="4726410"/>
            <a:ext cx="136540" cy="136536"/>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2"/>
          <p:cNvSpPr/>
          <p:nvPr/>
        </p:nvSpPr>
        <p:spPr>
          <a:xfrm rot="10800000">
            <a:off x="8850860" y="4504692"/>
            <a:ext cx="136540" cy="136536"/>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3000"/>
            </a:lvl1pPr>
            <a:lvl2pPr lvl="1">
              <a:spcBef>
                <a:spcPts val="0"/>
              </a:spcBef>
              <a:spcAft>
                <a:spcPts val="0"/>
              </a:spcAft>
              <a:buSzPts val="2200"/>
              <a:buNone/>
              <a:defRPr/>
            </a:lvl2pPr>
            <a:lvl3pPr lvl="2">
              <a:spcBef>
                <a:spcPts val="0"/>
              </a:spcBef>
              <a:spcAft>
                <a:spcPts val="0"/>
              </a:spcAft>
              <a:buSzPts val="2200"/>
              <a:buNone/>
              <a:defRPr/>
            </a:lvl3pPr>
            <a:lvl4pPr lvl="3">
              <a:spcBef>
                <a:spcPts val="0"/>
              </a:spcBef>
              <a:spcAft>
                <a:spcPts val="0"/>
              </a:spcAft>
              <a:buSzPts val="2200"/>
              <a:buNone/>
              <a:defRPr/>
            </a:lvl4pPr>
            <a:lvl5pPr lvl="4">
              <a:spcBef>
                <a:spcPts val="0"/>
              </a:spcBef>
              <a:spcAft>
                <a:spcPts val="0"/>
              </a:spcAft>
              <a:buSzPts val="2200"/>
              <a:buNone/>
              <a:defRPr/>
            </a:lvl5pPr>
            <a:lvl6pPr lvl="5">
              <a:spcBef>
                <a:spcPts val="0"/>
              </a:spcBef>
              <a:spcAft>
                <a:spcPts val="0"/>
              </a:spcAft>
              <a:buSzPts val="2200"/>
              <a:buNone/>
              <a:defRPr/>
            </a:lvl6pPr>
            <a:lvl7pPr lvl="6">
              <a:spcBef>
                <a:spcPts val="0"/>
              </a:spcBef>
              <a:spcAft>
                <a:spcPts val="0"/>
              </a:spcAft>
              <a:buSzPts val="2200"/>
              <a:buNone/>
              <a:defRPr/>
            </a:lvl7pPr>
            <a:lvl8pPr lvl="7">
              <a:spcBef>
                <a:spcPts val="0"/>
              </a:spcBef>
              <a:spcAft>
                <a:spcPts val="0"/>
              </a:spcAft>
              <a:buSzPts val="2200"/>
              <a:buNone/>
              <a:defRPr/>
            </a:lvl8pPr>
            <a:lvl9pPr lvl="8">
              <a:spcBef>
                <a:spcPts val="0"/>
              </a:spcBef>
              <a:spcAft>
                <a:spcPts val="0"/>
              </a:spcAft>
              <a:buSzPts val="2200"/>
              <a:buNone/>
              <a:defRPr/>
            </a:lvl9pPr>
          </a:lstStyle>
          <a:p>
            <a:endParaRPr/>
          </a:p>
        </p:txBody>
      </p:sp>
      <p:sp>
        <p:nvSpPr>
          <p:cNvPr id="91" name="Google Shape;91;p4"/>
          <p:cNvSpPr txBox="1">
            <a:spLocks noGrp="1"/>
          </p:cNvSpPr>
          <p:nvPr>
            <p:ph type="body" idx="1"/>
          </p:nvPr>
        </p:nvSpPr>
        <p:spPr>
          <a:xfrm>
            <a:off x="711725" y="1168500"/>
            <a:ext cx="7720800" cy="3437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Ubuntu"/>
              <a:buAutoNum type="arabicPeriod"/>
              <a:defRPr sz="1200">
                <a:latin typeface="Ubuntu"/>
                <a:ea typeface="Ubuntu"/>
                <a:cs typeface="Ubuntu"/>
                <a:sym typeface="Ubuntu"/>
              </a:defRPr>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2" name="Google Shape;92;p4"/>
          <p:cNvSpPr/>
          <p:nvPr/>
        </p:nvSpPr>
        <p:spPr>
          <a:xfrm>
            <a:off x="8638941" y="229372"/>
            <a:ext cx="275774" cy="275774"/>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945261" y="76212"/>
            <a:ext cx="122528" cy="122614"/>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7268122" y="98842"/>
            <a:ext cx="122614" cy="130616"/>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7069014" y="305952"/>
            <a:ext cx="122614" cy="122614"/>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861904" y="505060"/>
            <a:ext cx="130616" cy="129928"/>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6723299" y="354467"/>
            <a:ext cx="1118155" cy="1116262"/>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267362" y="-20947"/>
            <a:ext cx="1110153" cy="1108776"/>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23241" y="4742172"/>
            <a:ext cx="275774" cy="275774"/>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29561" y="4589012"/>
            <a:ext cx="122528" cy="122614"/>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7">
  <p:cSld name="CUSTOM_6_1_1_1_1_1_1_1">
    <p:bg>
      <p:bgPr>
        <a:solidFill>
          <a:schemeClr val="dk2"/>
        </a:solidFill>
        <a:effectLst/>
      </p:bgPr>
    </p:bg>
    <p:spTree>
      <p:nvGrpSpPr>
        <p:cNvPr id="1" name="Shape 959"/>
        <p:cNvGrpSpPr/>
        <p:nvPr/>
      </p:nvGrpSpPr>
      <p:grpSpPr>
        <a:xfrm>
          <a:off x="0" y="0"/>
          <a:ext cx="0" cy="0"/>
          <a:chOff x="0" y="0"/>
          <a:chExt cx="0" cy="0"/>
        </a:xfrm>
      </p:grpSpPr>
      <p:sp>
        <p:nvSpPr>
          <p:cNvPr id="960" name="Google Shape;960;p53"/>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grpSp>
        <p:nvGrpSpPr>
          <p:cNvPr id="961" name="Google Shape;961;p53"/>
          <p:cNvGrpSpPr/>
          <p:nvPr/>
        </p:nvGrpSpPr>
        <p:grpSpPr>
          <a:xfrm>
            <a:off x="956047" y="3722868"/>
            <a:ext cx="8004495" cy="1320415"/>
            <a:chOff x="956047" y="141468"/>
            <a:chExt cx="8004495" cy="1320415"/>
          </a:xfrm>
        </p:grpSpPr>
        <p:sp>
          <p:nvSpPr>
            <p:cNvPr id="962" name="Google Shape;962;p53"/>
            <p:cNvSpPr/>
            <p:nvPr/>
          </p:nvSpPr>
          <p:spPr>
            <a:xfrm>
              <a:off x="956047" y="913666"/>
              <a:ext cx="479662" cy="457291"/>
            </a:xfrm>
            <a:custGeom>
              <a:avLst/>
              <a:gdLst/>
              <a:ahLst/>
              <a:cxnLst/>
              <a:rect l="l" t="t" r="r" b="b"/>
              <a:pathLst>
                <a:path w="5789" h="5519" extrusionOk="0">
                  <a:moveTo>
                    <a:pt x="3560" y="1"/>
                  </a:moveTo>
                  <a:cubicBezTo>
                    <a:pt x="3026" y="1"/>
                    <a:pt x="2492" y="179"/>
                    <a:pt x="2136" y="535"/>
                  </a:cubicBezTo>
                  <a:lnTo>
                    <a:pt x="93" y="2671"/>
                  </a:lnTo>
                  <a:cubicBezTo>
                    <a:pt x="0" y="2671"/>
                    <a:pt x="0" y="2849"/>
                    <a:pt x="93" y="2849"/>
                  </a:cubicBezTo>
                  <a:cubicBezTo>
                    <a:pt x="93" y="2895"/>
                    <a:pt x="137" y="2918"/>
                    <a:pt x="182" y="2918"/>
                  </a:cubicBezTo>
                  <a:cubicBezTo>
                    <a:pt x="226" y="2918"/>
                    <a:pt x="271" y="2895"/>
                    <a:pt x="271" y="2849"/>
                  </a:cubicBezTo>
                  <a:lnTo>
                    <a:pt x="2407" y="806"/>
                  </a:lnTo>
                  <a:cubicBezTo>
                    <a:pt x="2670" y="535"/>
                    <a:pt x="3119" y="357"/>
                    <a:pt x="3560" y="357"/>
                  </a:cubicBezTo>
                  <a:cubicBezTo>
                    <a:pt x="4009" y="357"/>
                    <a:pt x="4450" y="535"/>
                    <a:pt x="4721" y="806"/>
                  </a:cubicBezTo>
                  <a:cubicBezTo>
                    <a:pt x="5340" y="1425"/>
                    <a:pt x="5340" y="2493"/>
                    <a:pt x="4721" y="3119"/>
                  </a:cubicBezTo>
                  <a:lnTo>
                    <a:pt x="2670" y="5255"/>
                  </a:lnTo>
                  <a:cubicBezTo>
                    <a:pt x="2585" y="5255"/>
                    <a:pt x="2585" y="5433"/>
                    <a:pt x="2670" y="5433"/>
                  </a:cubicBezTo>
                  <a:cubicBezTo>
                    <a:pt x="2670" y="5519"/>
                    <a:pt x="2763" y="5519"/>
                    <a:pt x="2763" y="5519"/>
                  </a:cubicBezTo>
                  <a:cubicBezTo>
                    <a:pt x="2848" y="5519"/>
                    <a:pt x="2848" y="5519"/>
                    <a:pt x="2941" y="5433"/>
                  </a:cubicBezTo>
                  <a:lnTo>
                    <a:pt x="4984" y="3383"/>
                  </a:lnTo>
                  <a:cubicBezTo>
                    <a:pt x="5789" y="2585"/>
                    <a:pt x="5789" y="1340"/>
                    <a:pt x="4984" y="535"/>
                  </a:cubicBezTo>
                  <a:cubicBezTo>
                    <a:pt x="4628" y="179"/>
                    <a:pt x="4094" y="1"/>
                    <a:pt x="35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3"/>
            <p:cNvSpPr/>
            <p:nvPr/>
          </p:nvSpPr>
          <p:spPr>
            <a:xfrm>
              <a:off x="8621240" y="952641"/>
              <a:ext cx="125115" cy="125778"/>
            </a:xfrm>
            <a:custGeom>
              <a:avLst/>
              <a:gdLst/>
              <a:ahLst/>
              <a:cxnLst/>
              <a:rect l="l" t="t" r="r" b="b"/>
              <a:pathLst>
                <a:path w="1510" h="1518" extrusionOk="0">
                  <a:moveTo>
                    <a:pt x="798" y="1"/>
                  </a:moveTo>
                  <a:cubicBezTo>
                    <a:pt x="357" y="1"/>
                    <a:pt x="1" y="357"/>
                    <a:pt x="1" y="805"/>
                  </a:cubicBezTo>
                  <a:cubicBezTo>
                    <a:pt x="1" y="1161"/>
                    <a:pt x="357" y="1517"/>
                    <a:pt x="798" y="1517"/>
                  </a:cubicBezTo>
                  <a:cubicBezTo>
                    <a:pt x="1154" y="1517"/>
                    <a:pt x="1510" y="1161"/>
                    <a:pt x="1510" y="805"/>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3"/>
            <p:cNvSpPr/>
            <p:nvPr/>
          </p:nvSpPr>
          <p:spPr>
            <a:xfrm>
              <a:off x="8429509" y="1152079"/>
              <a:ext cx="118072" cy="118072"/>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3"/>
            <p:cNvSpPr/>
            <p:nvPr/>
          </p:nvSpPr>
          <p:spPr>
            <a:xfrm>
              <a:off x="8237777" y="1343811"/>
              <a:ext cx="118072" cy="118072"/>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3"/>
            <p:cNvSpPr/>
            <p:nvPr/>
          </p:nvSpPr>
          <p:spPr>
            <a:xfrm>
              <a:off x="8230154" y="141468"/>
              <a:ext cx="730389" cy="722766"/>
            </a:xfrm>
            <a:custGeom>
              <a:avLst/>
              <a:gdLst/>
              <a:ahLst/>
              <a:cxnLst/>
              <a:rect l="l" t="t" r="r" b="b"/>
              <a:pathLst>
                <a:path w="8815" h="8723" extrusionOk="0">
                  <a:moveTo>
                    <a:pt x="8544" y="1"/>
                  </a:moveTo>
                  <a:lnTo>
                    <a:pt x="0" y="8545"/>
                  </a:lnTo>
                  <a:lnTo>
                    <a:pt x="271" y="8723"/>
                  </a:lnTo>
                  <a:lnTo>
                    <a:pt x="8814" y="179"/>
                  </a:lnTo>
                  <a:lnTo>
                    <a:pt x="8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3"/>
            <p:cNvSpPr/>
            <p:nvPr/>
          </p:nvSpPr>
          <p:spPr>
            <a:xfrm>
              <a:off x="8554623" y="222917"/>
              <a:ext cx="317427" cy="316847"/>
            </a:xfrm>
            <a:custGeom>
              <a:avLst/>
              <a:gdLst/>
              <a:ahLst/>
              <a:cxnLst/>
              <a:rect l="l" t="t" r="r" b="b"/>
              <a:pathLst>
                <a:path w="3831" h="3824" extrusionOk="0">
                  <a:moveTo>
                    <a:pt x="1873" y="357"/>
                  </a:moveTo>
                  <a:cubicBezTo>
                    <a:pt x="2762" y="357"/>
                    <a:pt x="3474" y="1068"/>
                    <a:pt x="3474" y="1958"/>
                  </a:cubicBezTo>
                  <a:cubicBezTo>
                    <a:pt x="3474" y="2756"/>
                    <a:pt x="2762" y="3468"/>
                    <a:pt x="1873" y="3468"/>
                  </a:cubicBezTo>
                  <a:cubicBezTo>
                    <a:pt x="1068" y="3468"/>
                    <a:pt x="356" y="2756"/>
                    <a:pt x="356" y="1958"/>
                  </a:cubicBezTo>
                  <a:cubicBezTo>
                    <a:pt x="356" y="1068"/>
                    <a:pt x="1068" y="357"/>
                    <a:pt x="1873" y="357"/>
                  </a:cubicBezTo>
                  <a:close/>
                  <a:moveTo>
                    <a:pt x="1873" y="1"/>
                  </a:moveTo>
                  <a:cubicBezTo>
                    <a:pt x="890" y="1"/>
                    <a:pt x="0" y="891"/>
                    <a:pt x="0" y="1958"/>
                  </a:cubicBezTo>
                  <a:cubicBezTo>
                    <a:pt x="0" y="3026"/>
                    <a:pt x="890" y="3824"/>
                    <a:pt x="1873" y="3824"/>
                  </a:cubicBezTo>
                  <a:cubicBezTo>
                    <a:pt x="2940" y="3824"/>
                    <a:pt x="3830" y="3026"/>
                    <a:pt x="3830" y="1958"/>
                  </a:cubicBezTo>
                  <a:cubicBezTo>
                    <a:pt x="3830" y="891"/>
                    <a:pt x="2940" y="1"/>
                    <a:pt x="1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53"/>
          <p:cNvGrpSpPr/>
          <p:nvPr/>
        </p:nvGrpSpPr>
        <p:grpSpPr>
          <a:xfrm>
            <a:off x="-273621" y="3798337"/>
            <a:ext cx="1091399" cy="1589237"/>
            <a:chOff x="-273621" y="64537"/>
            <a:chExt cx="1091399" cy="1589237"/>
          </a:xfrm>
        </p:grpSpPr>
        <p:sp>
          <p:nvSpPr>
            <p:cNvPr id="969" name="Google Shape;969;p53"/>
            <p:cNvSpPr/>
            <p:nvPr/>
          </p:nvSpPr>
          <p:spPr>
            <a:xfrm>
              <a:off x="-273621" y="575301"/>
              <a:ext cx="1091399" cy="1078473"/>
            </a:xfrm>
            <a:custGeom>
              <a:avLst/>
              <a:gdLst/>
              <a:ahLst/>
              <a:cxnLst/>
              <a:rect l="l" t="t" r="r" b="b"/>
              <a:pathLst>
                <a:path w="13172" h="13016" extrusionOk="0">
                  <a:moveTo>
                    <a:pt x="12340" y="1"/>
                  </a:moveTo>
                  <a:cubicBezTo>
                    <a:pt x="12150" y="1"/>
                    <a:pt x="11972" y="68"/>
                    <a:pt x="11840" y="204"/>
                  </a:cubicBezTo>
                  <a:lnTo>
                    <a:pt x="271" y="11773"/>
                  </a:lnTo>
                  <a:cubicBezTo>
                    <a:pt x="0" y="12037"/>
                    <a:pt x="0" y="12485"/>
                    <a:pt x="271" y="12749"/>
                  </a:cubicBezTo>
                  <a:cubicBezTo>
                    <a:pt x="449" y="12927"/>
                    <a:pt x="648" y="13016"/>
                    <a:pt x="837" y="13016"/>
                  </a:cubicBezTo>
                  <a:cubicBezTo>
                    <a:pt x="1025" y="13016"/>
                    <a:pt x="1203" y="12927"/>
                    <a:pt x="1339" y="12749"/>
                  </a:cubicBezTo>
                  <a:lnTo>
                    <a:pt x="12908" y="1272"/>
                  </a:lnTo>
                  <a:cubicBezTo>
                    <a:pt x="13172" y="1001"/>
                    <a:pt x="13172" y="467"/>
                    <a:pt x="12908" y="204"/>
                  </a:cubicBezTo>
                  <a:cubicBezTo>
                    <a:pt x="12730" y="68"/>
                    <a:pt x="12529" y="1"/>
                    <a:pt x="12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3"/>
            <p:cNvSpPr/>
            <p:nvPr/>
          </p:nvSpPr>
          <p:spPr>
            <a:xfrm>
              <a:off x="322256" y="64537"/>
              <a:ext cx="265558" cy="265558"/>
            </a:xfrm>
            <a:custGeom>
              <a:avLst/>
              <a:gdLst/>
              <a:ahLst/>
              <a:cxnLst/>
              <a:rect l="l" t="t" r="r" b="b"/>
              <a:pathLst>
                <a:path w="3205" h="3205" extrusionOk="0">
                  <a:moveTo>
                    <a:pt x="1603" y="356"/>
                  </a:moveTo>
                  <a:cubicBezTo>
                    <a:pt x="2315" y="356"/>
                    <a:pt x="2849" y="890"/>
                    <a:pt x="2849" y="1602"/>
                  </a:cubicBezTo>
                  <a:cubicBezTo>
                    <a:pt x="2849" y="2314"/>
                    <a:pt x="2315" y="2848"/>
                    <a:pt x="1603" y="2848"/>
                  </a:cubicBezTo>
                  <a:cubicBezTo>
                    <a:pt x="891" y="2848"/>
                    <a:pt x="357" y="2314"/>
                    <a:pt x="357" y="1602"/>
                  </a:cubicBezTo>
                  <a:cubicBezTo>
                    <a:pt x="357" y="890"/>
                    <a:pt x="891" y="356"/>
                    <a:pt x="1603" y="356"/>
                  </a:cubicBezTo>
                  <a:close/>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8">
  <p:cSld name="CUSTOM_6_1_2">
    <p:bg>
      <p:bgPr>
        <a:solidFill>
          <a:schemeClr val="dk2"/>
        </a:solidFill>
        <a:effectLst/>
      </p:bgPr>
    </p:bg>
    <p:spTree>
      <p:nvGrpSpPr>
        <p:cNvPr id="1" name="Shape 971"/>
        <p:cNvGrpSpPr/>
        <p:nvPr/>
      </p:nvGrpSpPr>
      <p:grpSpPr>
        <a:xfrm>
          <a:off x="0" y="0"/>
          <a:ext cx="0" cy="0"/>
          <a:chOff x="0" y="0"/>
          <a:chExt cx="0" cy="0"/>
        </a:xfrm>
      </p:grpSpPr>
      <p:sp>
        <p:nvSpPr>
          <p:cNvPr id="972" name="Google Shape;972;p54"/>
          <p:cNvSpPr/>
          <p:nvPr/>
        </p:nvSpPr>
        <p:spPr>
          <a:xfrm>
            <a:off x="5324600" y="-60675"/>
            <a:ext cx="3859249" cy="5264861"/>
          </a:xfrm>
          <a:custGeom>
            <a:avLst/>
            <a:gdLst/>
            <a:ahLst/>
            <a:cxnLst/>
            <a:rect l="l" t="t" r="r" b="b"/>
            <a:pathLst>
              <a:path w="76717" h="62926" extrusionOk="0">
                <a:moveTo>
                  <a:pt x="16198" y="1"/>
                </a:moveTo>
                <a:cubicBezTo>
                  <a:pt x="6408" y="7035"/>
                  <a:pt x="0" y="18334"/>
                  <a:pt x="0" y="31328"/>
                </a:cubicBezTo>
                <a:cubicBezTo>
                  <a:pt x="0" y="44414"/>
                  <a:pt x="6586" y="55984"/>
                  <a:pt x="16639" y="62926"/>
                </a:cubicBezTo>
                <a:lnTo>
                  <a:pt x="76716" y="62926"/>
                </a:lnTo>
                <a:lnTo>
                  <a:pt x="767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973" name="Google Shape;973;p54"/>
          <p:cNvSpPr txBox="1">
            <a:spLocks noGrp="1"/>
          </p:cNvSpPr>
          <p:nvPr>
            <p:ph type="title"/>
          </p:nvPr>
        </p:nvSpPr>
        <p:spPr>
          <a:xfrm>
            <a:off x="711600" y="380300"/>
            <a:ext cx="6201300" cy="39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200"/>
              <a:buNone/>
              <a:defRPr sz="3000">
                <a:solidFill>
                  <a:schemeClr val="accent5"/>
                </a:solidFill>
              </a:defRPr>
            </a:lvl1pPr>
            <a:lvl2pPr lvl="1" rtl="0">
              <a:spcBef>
                <a:spcPts val="0"/>
              </a:spcBef>
              <a:spcAft>
                <a:spcPts val="0"/>
              </a:spcAft>
              <a:buClr>
                <a:schemeClr val="accent5"/>
              </a:buClr>
              <a:buSzPts val="2200"/>
              <a:buNone/>
              <a:defRPr>
                <a:solidFill>
                  <a:schemeClr val="accent5"/>
                </a:solidFill>
              </a:defRPr>
            </a:lvl2pPr>
            <a:lvl3pPr lvl="2" rtl="0">
              <a:spcBef>
                <a:spcPts val="0"/>
              </a:spcBef>
              <a:spcAft>
                <a:spcPts val="0"/>
              </a:spcAft>
              <a:buClr>
                <a:schemeClr val="accent5"/>
              </a:buClr>
              <a:buSzPts val="2200"/>
              <a:buNone/>
              <a:defRPr>
                <a:solidFill>
                  <a:schemeClr val="accent5"/>
                </a:solidFill>
              </a:defRPr>
            </a:lvl3pPr>
            <a:lvl4pPr lvl="3" rtl="0">
              <a:spcBef>
                <a:spcPts val="0"/>
              </a:spcBef>
              <a:spcAft>
                <a:spcPts val="0"/>
              </a:spcAft>
              <a:buClr>
                <a:schemeClr val="accent5"/>
              </a:buClr>
              <a:buSzPts val="2200"/>
              <a:buNone/>
              <a:defRPr>
                <a:solidFill>
                  <a:schemeClr val="accent5"/>
                </a:solidFill>
              </a:defRPr>
            </a:lvl4pPr>
            <a:lvl5pPr lvl="4" rtl="0">
              <a:spcBef>
                <a:spcPts val="0"/>
              </a:spcBef>
              <a:spcAft>
                <a:spcPts val="0"/>
              </a:spcAft>
              <a:buClr>
                <a:schemeClr val="accent5"/>
              </a:buClr>
              <a:buSzPts val="2200"/>
              <a:buNone/>
              <a:defRPr>
                <a:solidFill>
                  <a:schemeClr val="accent5"/>
                </a:solidFill>
              </a:defRPr>
            </a:lvl5pPr>
            <a:lvl6pPr lvl="5" rtl="0">
              <a:spcBef>
                <a:spcPts val="0"/>
              </a:spcBef>
              <a:spcAft>
                <a:spcPts val="0"/>
              </a:spcAft>
              <a:buClr>
                <a:schemeClr val="accent5"/>
              </a:buClr>
              <a:buSzPts val="2200"/>
              <a:buNone/>
              <a:defRPr>
                <a:solidFill>
                  <a:schemeClr val="accent5"/>
                </a:solidFill>
              </a:defRPr>
            </a:lvl6pPr>
            <a:lvl7pPr lvl="6" rtl="0">
              <a:spcBef>
                <a:spcPts val="0"/>
              </a:spcBef>
              <a:spcAft>
                <a:spcPts val="0"/>
              </a:spcAft>
              <a:buClr>
                <a:schemeClr val="accent5"/>
              </a:buClr>
              <a:buSzPts val="2200"/>
              <a:buNone/>
              <a:defRPr>
                <a:solidFill>
                  <a:schemeClr val="accent5"/>
                </a:solidFill>
              </a:defRPr>
            </a:lvl7pPr>
            <a:lvl8pPr lvl="7" rtl="0">
              <a:spcBef>
                <a:spcPts val="0"/>
              </a:spcBef>
              <a:spcAft>
                <a:spcPts val="0"/>
              </a:spcAft>
              <a:buClr>
                <a:schemeClr val="accent5"/>
              </a:buClr>
              <a:buSzPts val="2200"/>
              <a:buNone/>
              <a:defRPr>
                <a:solidFill>
                  <a:schemeClr val="accent5"/>
                </a:solidFill>
              </a:defRPr>
            </a:lvl8pPr>
            <a:lvl9pPr lvl="8" rtl="0">
              <a:spcBef>
                <a:spcPts val="0"/>
              </a:spcBef>
              <a:spcAft>
                <a:spcPts val="0"/>
              </a:spcAft>
              <a:buClr>
                <a:schemeClr val="accent5"/>
              </a:buClr>
              <a:buSzPts val="2200"/>
              <a:buNone/>
              <a:defRPr>
                <a:solidFill>
                  <a:schemeClr val="accent5"/>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9">
    <p:spTree>
      <p:nvGrpSpPr>
        <p:cNvPr id="1" name="Shape 974"/>
        <p:cNvGrpSpPr/>
        <p:nvPr/>
      </p:nvGrpSpPr>
      <p:grpSpPr>
        <a:xfrm>
          <a:off x="0" y="0"/>
          <a:ext cx="0" cy="0"/>
          <a:chOff x="0" y="0"/>
          <a:chExt cx="0" cy="0"/>
        </a:xfrm>
      </p:grpSpPr>
      <p:sp>
        <p:nvSpPr>
          <p:cNvPr id="975" name="Google Shape;975;p55"/>
          <p:cNvSpPr/>
          <p:nvPr/>
        </p:nvSpPr>
        <p:spPr>
          <a:xfrm>
            <a:off x="7807426" y="3388923"/>
            <a:ext cx="1470423" cy="1774764"/>
          </a:xfrm>
          <a:custGeom>
            <a:avLst/>
            <a:gdLst/>
            <a:ahLst/>
            <a:cxnLst/>
            <a:rect l="l" t="t" r="r" b="b"/>
            <a:pathLst>
              <a:path w="17089" h="20626" extrusionOk="0">
                <a:moveTo>
                  <a:pt x="16864" y="1"/>
                </a:moveTo>
                <a:cubicBezTo>
                  <a:pt x="16819" y="1"/>
                  <a:pt x="16775" y="24"/>
                  <a:pt x="16732" y="70"/>
                </a:cubicBezTo>
                <a:lnTo>
                  <a:pt x="1069" y="15734"/>
                </a:lnTo>
                <a:cubicBezTo>
                  <a:pt x="1" y="16887"/>
                  <a:pt x="1" y="18667"/>
                  <a:pt x="1069" y="19735"/>
                </a:cubicBezTo>
                <a:cubicBezTo>
                  <a:pt x="1603" y="20269"/>
                  <a:pt x="2315" y="20625"/>
                  <a:pt x="3112" y="20625"/>
                </a:cubicBezTo>
                <a:cubicBezTo>
                  <a:pt x="3824" y="20625"/>
                  <a:pt x="4536" y="20269"/>
                  <a:pt x="5070" y="19735"/>
                </a:cubicBezTo>
                <a:lnTo>
                  <a:pt x="16996" y="7902"/>
                </a:lnTo>
                <a:cubicBezTo>
                  <a:pt x="17088" y="7810"/>
                  <a:pt x="17088" y="7724"/>
                  <a:pt x="16996" y="7632"/>
                </a:cubicBezTo>
                <a:cubicBezTo>
                  <a:pt x="16953" y="7589"/>
                  <a:pt x="16908" y="7567"/>
                  <a:pt x="16864" y="7567"/>
                </a:cubicBezTo>
                <a:cubicBezTo>
                  <a:pt x="16819" y="7567"/>
                  <a:pt x="16775" y="7589"/>
                  <a:pt x="16732" y="7632"/>
                </a:cubicBezTo>
                <a:lnTo>
                  <a:pt x="4892" y="19472"/>
                </a:lnTo>
                <a:cubicBezTo>
                  <a:pt x="4358" y="20006"/>
                  <a:pt x="3738" y="20269"/>
                  <a:pt x="3112" y="20269"/>
                </a:cubicBezTo>
                <a:cubicBezTo>
                  <a:pt x="2400" y="20269"/>
                  <a:pt x="1781" y="20006"/>
                  <a:pt x="1332" y="19472"/>
                </a:cubicBezTo>
                <a:cubicBezTo>
                  <a:pt x="357" y="18582"/>
                  <a:pt x="357" y="16980"/>
                  <a:pt x="1332" y="15997"/>
                </a:cubicBezTo>
                <a:lnTo>
                  <a:pt x="16996" y="334"/>
                </a:lnTo>
                <a:cubicBezTo>
                  <a:pt x="17088" y="248"/>
                  <a:pt x="17088" y="156"/>
                  <a:pt x="16996" y="70"/>
                </a:cubicBezTo>
                <a:cubicBezTo>
                  <a:pt x="16953" y="24"/>
                  <a:pt x="16908" y="1"/>
                  <a:pt x="16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5"/>
          <p:cNvSpPr/>
          <p:nvPr/>
        </p:nvSpPr>
        <p:spPr>
          <a:xfrm>
            <a:off x="8251590" y="3456210"/>
            <a:ext cx="413618" cy="413618"/>
          </a:xfrm>
          <a:custGeom>
            <a:avLst/>
            <a:gdLst/>
            <a:ahLst/>
            <a:cxnLst/>
            <a:rect l="l" t="t" r="r" b="b"/>
            <a:pathLst>
              <a:path w="4807" h="4807" extrusionOk="0">
                <a:moveTo>
                  <a:pt x="2400" y="0"/>
                </a:moveTo>
                <a:cubicBezTo>
                  <a:pt x="1068" y="0"/>
                  <a:pt x="0" y="1154"/>
                  <a:pt x="0" y="2400"/>
                </a:cubicBezTo>
                <a:cubicBezTo>
                  <a:pt x="0" y="3738"/>
                  <a:pt x="1068" y="4806"/>
                  <a:pt x="2400" y="4806"/>
                </a:cubicBezTo>
                <a:cubicBezTo>
                  <a:pt x="3738" y="4806"/>
                  <a:pt x="4806" y="3738"/>
                  <a:pt x="4806" y="2400"/>
                </a:cubicBezTo>
                <a:cubicBezTo>
                  <a:pt x="4806" y="2314"/>
                  <a:pt x="4714" y="2222"/>
                  <a:pt x="4628" y="2222"/>
                </a:cubicBezTo>
                <a:cubicBezTo>
                  <a:pt x="4536" y="2222"/>
                  <a:pt x="4450" y="2314"/>
                  <a:pt x="4450" y="2400"/>
                </a:cubicBezTo>
                <a:cubicBezTo>
                  <a:pt x="4450" y="3560"/>
                  <a:pt x="3560" y="4450"/>
                  <a:pt x="2400" y="4450"/>
                </a:cubicBezTo>
                <a:cubicBezTo>
                  <a:pt x="1332" y="4450"/>
                  <a:pt x="356" y="3560"/>
                  <a:pt x="356" y="2400"/>
                </a:cubicBezTo>
                <a:cubicBezTo>
                  <a:pt x="356" y="1332"/>
                  <a:pt x="1332" y="356"/>
                  <a:pt x="2400" y="356"/>
                </a:cubicBezTo>
                <a:cubicBezTo>
                  <a:pt x="2492" y="356"/>
                  <a:pt x="2578" y="356"/>
                  <a:pt x="2578" y="178"/>
                </a:cubicBezTo>
                <a:cubicBezTo>
                  <a:pt x="2578" y="86"/>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5"/>
          <p:cNvSpPr/>
          <p:nvPr/>
        </p:nvSpPr>
        <p:spPr>
          <a:xfrm>
            <a:off x="8764332" y="2669157"/>
            <a:ext cx="513517" cy="649296"/>
          </a:xfrm>
          <a:custGeom>
            <a:avLst/>
            <a:gdLst/>
            <a:ahLst/>
            <a:cxnLst/>
            <a:rect l="l" t="t" r="r" b="b"/>
            <a:pathLst>
              <a:path w="5968" h="7546" extrusionOk="0">
                <a:moveTo>
                  <a:pt x="5743" y="0"/>
                </a:moveTo>
                <a:cubicBezTo>
                  <a:pt x="5698" y="0"/>
                  <a:pt x="5654" y="23"/>
                  <a:pt x="5611" y="70"/>
                </a:cubicBezTo>
                <a:lnTo>
                  <a:pt x="357" y="5317"/>
                </a:lnTo>
                <a:cubicBezTo>
                  <a:pt x="93" y="5495"/>
                  <a:pt x="1" y="5851"/>
                  <a:pt x="1" y="6207"/>
                </a:cubicBezTo>
                <a:cubicBezTo>
                  <a:pt x="1" y="6563"/>
                  <a:pt x="93" y="6919"/>
                  <a:pt x="357" y="7097"/>
                </a:cubicBezTo>
                <a:cubicBezTo>
                  <a:pt x="627" y="7367"/>
                  <a:pt x="983" y="7545"/>
                  <a:pt x="1247" y="7545"/>
                </a:cubicBezTo>
                <a:cubicBezTo>
                  <a:pt x="1603" y="7545"/>
                  <a:pt x="1959" y="7367"/>
                  <a:pt x="2229" y="7097"/>
                </a:cubicBezTo>
                <a:lnTo>
                  <a:pt x="5875" y="3451"/>
                </a:lnTo>
                <a:cubicBezTo>
                  <a:pt x="5967" y="3451"/>
                  <a:pt x="5967" y="3273"/>
                  <a:pt x="5875" y="3273"/>
                </a:cubicBezTo>
                <a:cubicBezTo>
                  <a:pt x="5832" y="3227"/>
                  <a:pt x="5787" y="3204"/>
                  <a:pt x="5743" y="3204"/>
                </a:cubicBezTo>
                <a:cubicBezTo>
                  <a:pt x="5698" y="3204"/>
                  <a:pt x="5654" y="3227"/>
                  <a:pt x="5611" y="3273"/>
                </a:cubicBezTo>
                <a:lnTo>
                  <a:pt x="1959" y="6919"/>
                </a:lnTo>
                <a:cubicBezTo>
                  <a:pt x="1781" y="7097"/>
                  <a:pt x="1537" y="7186"/>
                  <a:pt x="1293" y="7186"/>
                </a:cubicBezTo>
                <a:cubicBezTo>
                  <a:pt x="1049" y="7186"/>
                  <a:pt x="805" y="7097"/>
                  <a:pt x="627" y="6919"/>
                </a:cubicBezTo>
                <a:cubicBezTo>
                  <a:pt x="271" y="6477"/>
                  <a:pt x="271" y="5943"/>
                  <a:pt x="627" y="5495"/>
                </a:cubicBezTo>
                <a:lnTo>
                  <a:pt x="5875" y="333"/>
                </a:lnTo>
                <a:cubicBezTo>
                  <a:pt x="5967" y="248"/>
                  <a:pt x="5967" y="155"/>
                  <a:pt x="5875" y="70"/>
                </a:cubicBezTo>
                <a:cubicBezTo>
                  <a:pt x="5832" y="23"/>
                  <a:pt x="5787" y="0"/>
                  <a:pt x="5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5"/>
          <p:cNvSpPr/>
          <p:nvPr/>
        </p:nvSpPr>
        <p:spPr>
          <a:xfrm>
            <a:off x="27151" y="356439"/>
            <a:ext cx="1746025" cy="1598888"/>
          </a:xfrm>
          <a:custGeom>
            <a:avLst/>
            <a:gdLst/>
            <a:ahLst/>
            <a:cxnLst/>
            <a:rect l="l" t="t" r="r" b="b"/>
            <a:pathLst>
              <a:path w="20292" h="18582" extrusionOk="0">
                <a:moveTo>
                  <a:pt x="20067" y="1"/>
                </a:moveTo>
                <a:cubicBezTo>
                  <a:pt x="20023" y="1"/>
                  <a:pt x="19978" y="24"/>
                  <a:pt x="19936" y="70"/>
                </a:cubicBezTo>
                <a:lnTo>
                  <a:pt x="2136" y="17870"/>
                </a:lnTo>
                <a:cubicBezTo>
                  <a:pt x="1958" y="18090"/>
                  <a:pt x="1713" y="18201"/>
                  <a:pt x="1467" y="18201"/>
                </a:cubicBezTo>
                <a:cubicBezTo>
                  <a:pt x="1221" y="18201"/>
                  <a:pt x="976" y="18090"/>
                  <a:pt x="798" y="17870"/>
                </a:cubicBezTo>
                <a:cubicBezTo>
                  <a:pt x="356" y="17514"/>
                  <a:pt x="356" y="16980"/>
                  <a:pt x="798" y="16531"/>
                </a:cubicBezTo>
                <a:lnTo>
                  <a:pt x="8010" y="9326"/>
                </a:lnTo>
                <a:lnTo>
                  <a:pt x="8010" y="9148"/>
                </a:lnTo>
                <a:cubicBezTo>
                  <a:pt x="7964" y="9102"/>
                  <a:pt x="7919" y="9079"/>
                  <a:pt x="7875" y="9079"/>
                </a:cubicBezTo>
                <a:cubicBezTo>
                  <a:pt x="7830" y="9079"/>
                  <a:pt x="7786" y="9102"/>
                  <a:pt x="7740" y="9148"/>
                </a:cubicBezTo>
                <a:lnTo>
                  <a:pt x="534" y="16353"/>
                </a:lnTo>
                <a:cubicBezTo>
                  <a:pt x="0" y="16802"/>
                  <a:pt x="0" y="17692"/>
                  <a:pt x="534" y="18133"/>
                </a:cubicBezTo>
                <a:cubicBezTo>
                  <a:pt x="798" y="18404"/>
                  <a:pt x="1068" y="18582"/>
                  <a:pt x="1424" y="18582"/>
                </a:cubicBezTo>
                <a:cubicBezTo>
                  <a:pt x="1780" y="18582"/>
                  <a:pt x="2136" y="18404"/>
                  <a:pt x="2400" y="18133"/>
                </a:cubicBezTo>
                <a:lnTo>
                  <a:pt x="20199" y="334"/>
                </a:lnTo>
                <a:cubicBezTo>
                  <a:pt x="20292" y="248"/>
                  <a:pt x="20292" y="156"/>
                  <a:pt x="20199" y="70"/>
                </a:cubicBezTo>
                <a:cubicBezTo>
                  <a:pt x="20156" y="24"/>
                  <a:pt x="20112" y="1"/>
                  <a:pt x="20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5"/>
          <p:cNvSpPr/>
          <p:nvPr/>
        </p:nvSpPr>
        <p:spPr>
          <a:xfrm>
            <a:off x="6643495" y="3898224"/>
            <a:ext cx="1278543" cy="1265722"/>
          </a:xfrm>
          <a:custGeom>
            <a:avLst/>
            <a:gdLst/>
            <a:ahLst/>
            <a:cxnLst/>
            <a:rect l="l" t="t" r="r" b="b"/>
            <a:pathLst>
              <a:path w="14859" h="14710" extrusionOk="0">
                <a:moveTo>
                  <a:pt x="13926" y="0"/>
                </a:moveTo>
                <a:cubicBezTo>
                  <a:pt x="13727" y="0"/>
                  <a:pt x="13528" y="68"/>
                  <a:pt x="13350" y="203"/>
                </a:cubicBezTo>
                <a:lnTo>
                  <a:pt x="263" y="13282"/>
                </a:lnTo>
                <a:cubicBezTo>
                  <a:pt x="0" y="13638"/>
                  <a:pt x="0" y="14087"/>
                  <a:pt x="263" y="14443"/>
                </a:cubicBezTo>
                <a:cubicBezTo>
                  <a:pt x="441" y="14621"/>
                  <a:pt x="664" y="14710"/>
                  <a:pt x="876" y="14710"/>
                </a:cubicBezTo>
                <a:cubicBezTo>
                  <a:pt x="1088" y="14710"/>
                  <a:pt x="1289" y="14621"/>
                  <a:pt x="1424" y="14443"/>
                </a:cubicBezTo>
                <a:lnTo>
                  <a:pt x="14503" y="1357"/>
                </a:lnTo>
                <a:cubicBezTo>
                  <a:pt x="14859" y="1093"/>
                  <a:pt x="14859" y="559"/>
                  <a:pt x="14503" y="203"/>
                </a:cubicBezTo>
                <a:cubicBezTo>
                  <a:pt x="14325" y="68"/>
                  <a:pt x="14126" y="0"/>
                  <a:pt x="1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5"/>
          <p:cNvSpPr/>
          <p:nvPr/>
        </p:nvSpPr>
        <p:spPr>
          <a:xfrm>
            <a:off x="8052482" y="4742669"/>
            <a:ext cx="199194" cy="183878"/>
          </a:xfrm>
          <a:custGeom>
            <a:avLst/>
            <a:gdLst/>
            <a:ahLst/>
            <a:cxnLst/>
            <a:rect l="l" t="t" r="r" b="b"/>
            <a:pathLst>
              <a:path w="2315" h="2137" extrusionOk="0">
                <a:moveTo>
                  <a:pt x="1154" y="357"/>
                </a:moveTo>
                <a:cubicBezTo>
                  <a:pt x="1332" y="357"/>
                  <a:pt x="1510" y="442"/>
                  <a:pt x="1688" y="620"/>
                </a:cubicBezTo>
                <a:cubicBezTo>
                  <a:pt x="1780" y="713"/>
                  <a:pt x="1866" y="891"/>
                  <a:pt x="1866" y="1069"/>
                </a:cubicBezTo>
                <a:cubicBezTo>
                  <a:pt x="1866" y="1247"/>
                  <a:pt x="1780" y="1425"/>
                  <a:pt x="1688" y="1603"/>
                </a:cubicBezTo>
                <a:cubicBezTo>
                  <a:pt x="1510" y="1688"/>
                  <a:pt x="1332" y="1781"/>
                  <a:pt x="1154" y="1781"/>
                </a:cubicBezTo>
                <a:cubicBezTo>
                  <a:pt x="976" y="1781"/>
                  <a:pt x="798" y="1688"/>
                  <a:pt x="712" y="1603"/>
                </a:cubicBezTo>
                <a:cubicBezTo>
                  <a:pt x="534" y="1425"/>
                  <a:pt x="442" y="1247"/>
                  <a:pt x="442" y="1069"/>
                </a:cubicBezTo>
                <a:cubicBezTo>
                  <a:pt x="442" y="891"/>
                  <a:pt x="534" y="713"/>
                  <a:pt x="712" y="620"/>
                </a:cubicBezTo>
                <a:cubicBezTo>
                  <a:pt x="798" y="442"/>
                  <a:pt x="976" y="357"/>
                  <a:pt x="1154" y="357"/>
                </a:cubicBezTo>
                <a:close/>
                <a:moveTo>
                  <a:pt x="1154" y="1"/>
                </a:moveTo>
                <a:cubicBezTo>
                  <a:pt x="890" y="1"/>
                  <a:pt x="620" y="179"/>
                  <a:pt x="442" y="357"/>
                </a:cubicBezTo>
                <a:cubicBezTo>
                  <a:pt x="0" y="713"/>
                  <a:pt x="0" y="1425"/>
                  <a:pt x="442" y="1781"/>
                </a:cubicBezTo>
                <a:cubicBezTo>
                  <a:pt x="620" y="2044"/>
                  <a:pt x="890" y="2137"/>
                  <a:pt x="1154" y="2137"/>
                </a:cubicBezTo>
                <a:cubicBezTo>
                  <a:pt x="1424" y="2137"/>
                  <a:pt x="1688" y="2044"/>
                  <a:pt x="1958" y="1781"/>
                </a:cubicBezTo>
                <a:cubicBezTo>
                  <a:pt x="2314" y="1425"/>
                  <a:pt x="2314" y="713"/>
                  <a:pt x="1958" y="357"/>
                </a:cubicBezTo>
                <a:cubicBezTo>
                  <a:pt x="1688" y="179"/>
                  <a:pt x="1424"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5"/>
          <p:cNvSpPr/>
          <p:nvPr/>
        </p:nvSpPr>
        <p:spPr>
          <a:xfrm>
            <a:off x="8282222" y="4514650"/>
            <a:ext cx="191192" cy="182157"/>
          </a:xfrm>
          <a:custGeom>
            <a:avLst/>
            <a:gdLst/>
            <a:ahLst/>
            <a:cxnLst/>
            <a:rect l="l" t="t" r="r" b="b"/>
            <a:pathLst>
              <a:path w="2222" h="2117" extrusionOk="0">
                <a:moveTo>
                  <a:pt x="1154" y="337"/>
                </a:moveTo>
                <a:cubicBezTo>
                  <a:pt x="1332" y="337"/>
                  <a:pt x="1510" y="422"/>
                  <a:pt x="1688" y="515"/>
                </a:cubicBezTo>
                <a:cubicBezTo>
                  <a:pt x="1780" y="693"/>
                  <a:pt x="1866" y="871"/>
                  <a:pt x="1866" y="1049"/>
                </a:cubicBezTo>
                <a:cubicBezTo>
                  <a:pt x="1866" y="1227"/>
                  <a:pt x="1780" y="1405"/>
                  <a:pt x="1688" y="1583"/>
                </a:cubicBezTo>
                <a:cubicBezTo>
                  <a:pt x="1556" y="1715"/>
                  <a:pt x="1378" y="1780"/>
                  <a:pt x="1200" y="1780"/>
                </a:cubicBezTo>
                <a:cubicBezTo>
                  <a:pt x="1022" y="1780"/>
                  <a:pt x="844" y="1715"/>
                  <a:pt x="712" y="1583"/>
                </a:cubicBezTo>
                <a:cubicBezTo>
                  <a:pt x="534" y="1405"/>
                  <a:pt x="534" y="1227"/>
                  <a:pt x="534" y="1049"/>
                </a:cubicBezTo>
                <a:cubicBezTo>
                  <a:pt x="534" y="871"/>
                  <a:pt x="534" y="693"/>
                  <a:pt x="712" y="515"/>
                </a:cubicBezTo>
                <a:cubicBezTo>
                  <a:pt x="798" y="422"/>
                  <a:pt x="976" y="337"/>
                  <a:pt x="1154" y="337"/>
                </a:cubicBezTo>
                <a:close/>
                <a:moveTo>
                  <a:pt x="1200" y="0"/>
                </a:moveTo>
                <a:cubicBezTo>
                  <a:pt x="933" y="0"/>
                  <a:pt x="666" y="113"/>
                  <a:pt x="442" y="337"/>
                </a:cubicBezTo>
                <a:cubicBezTo>
                  <a:pt x="0" y="693"/>
                  <a:pt x="0" y="1405"/>
                  <a:pt x="442" y="1761"/>
                </a:cubicBezTo>
                <a:cubicBezTo>
                  <a:pt x="620" y="2024"/>
                  <a:pt x="890" y="2117"/>
                  <a:pt x="1154" y="2117"/>
                </a:cubicBezTo>
                <a:cubicBezTo>
                  <a:pt x="1424" y="2117"/>
                  <a:pt x="1688" y="2024"/>
                  <a:pt x="1958" y="1761"/>
                </a:cubicBezTo>
                <a:cubicBezTo>
                  <a:pt x="2136" y="1583"/>
                  <a:pt x="2222" y="1312"/>
                  <a:pt x="2222" y="1049"/>
                </a:cubicBezTo>
                <a:cubicBezTo>
                  <a:pt x="2222" y="778"/>
                  <a:pt x="2136" y="515"/>
                  <a:pt x="1958" y="337"/>
                </a:cubicBezTo>
                <a:cubicBezTo>
                  <a:pt x="1734" y="113"/>
                  <a:pt x="1467" y="0"/>
                  <a:pt x="1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5"/>
          <p:cNvSpPr/>
          <p:nvPr/>
        </p:nvSpPr>
        <p:spPr>
          <a:xfrm>
            <a:off x="8519276" y="4284910"/>
            <a:ext cx="191880" cy="182157"/>
          </a:xfrm>
          <a:custGeom>
            <a:avLst/>
            <a:gdLst/>
            <a:ahLst/>
            <a:cxnLst/>
            <a:rect l="l" t="t" r="r" b="b"/>
            <a:pathLst>
              <a:path w="2230" h="2117" extrusionOk="0">
                <a:moveTo>
                  <a:pt x="1161" y="337"/>
                </a:moveTo>
                <a:cubicBezTo>
                  <a:pt x="1339" y="337"/>
                  <a:pt x="1517" y="422"/>
                  <a:pt x="1603" y="515"/>
                </a:cubicBezTo>
                <a:cubicBezTo>
                  <a:pt x="1873" y="778"/>
                  <a:pt x="1873" y="1227"/>
                  <a:pt x="1603" y="1490"/>
                </a:cubicBezTo>
                <a:cubicBezTo>
                  <a:pt x="1517" y="1668"/>
                  <a:pt x="1339" y="1761"/>
                  <a:pt x="1161" y="1761"/>
                </a:cubicBezTo>
                <a:cubicBezTo>
                  <a:pt x="891" y="1761"/>
                  <a:pt x="713" y="1668"/>
                  <a:pt x="627" y="1490"/>
                </a:cubicBezTo>
                <a:cubicBezTo>
                  <a:pt x="357" y="1227"/>
                  <a:pt x="357" y="778"/>
                  <a:pt x="627" y="515"/>
                </a:cubicBezTo>
                <a:cubicBezTo>
                  <a:pt x="713" y="422"/>
                  <a:pt x="891" y="337"/>
                  <a:pt x="1161" y="337"/>
                </a:cubicBezTo>
                <a:close/>
                <a:moveTo>
                  <a:pt x="1115" y="1"/>
                </a:moveTo>
                <a:cubicBezTo>
                  <a:pt x="848" y="1"/>
                  <a:pt x="581" y="113"/>
                  <a:pt x="357" y="337"/>
                </a:cubicBezTo>
                <a:cubicBezTo>
                  <a:pt x="1" y="693"/>
                  <a:pt x="1" y="1405"/>
                  <a:pt x="357" y="1761"/>
                </a:cubicBezTo>
                <a:cubicBezTo>
                  <a:pt x="535" y="2024"/>
                  <a:pt x="805" y="2117"/>
                  <a:pt x="1161" y="2117"/>
                </a:cubicBezTo>
                <a:cubicBezTo>
                  <a:pt x="1425" y="2117"/>
                  <a:pt x="1695" y="2024"/>
                  <a:pt x="1873" y="1761"/>
                </a:cubicBezTo>
                <a:cubicBezTo>
                  <a:pt x="2229" y="1405"/>
                  <a:pt x="2229" y="693"/>
                  <a:pt x="1873" y="337"/>
                </a:cubicBezTo>
                <a:cubicBezTo>
                  <a:pt x="1649" y="113"/>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5"/>
          <p:cNvSpPr/>
          <p:nvPr/>
        </p:nvSpPr>
        <p:spPr>
          <a:xfrm>
            <a:off x="8749016" y="4053191"/>
            <a:ext cx="199194" cy="184136"/>
          </a:xfrm>
          <a:custGeom>
            <a:avLst/>
            <a:gdLst/>
            <a:ahLst/>
            <a:cxnLst/>
            <a:rect l="l" t="t" r="r" b="b"/>
            <a:pathLst>
              <a:path w="2315" h="2140" extrusionOk="0">
                <a:moveTo>
                  <a:pt x="1161" y="360"/>
                </a:moveTo>
                <a:cubicBezTo>
                  <a:pt x="1339" y="360"/>
                  <a:pt x="1517" y="445"/>
                  <a:pt x="1603" y="538"/>
                </a:cubicBezTo>
                <a:cubicBezTo>
                  <a:pt x="1873" y="801"/>
                  <a:pt x="1873" y="1250"/>
                  <a:pt x="1603" y="1513"/>
                </a:cubicBezTo>
                <a:cubicBezTo>
                  <a:pt x="1517" y="1691"/>
                  <a:pt x="1339" y="1784"/>
                  <a:pt x="1161" y="1784"/>
                </a:cubicBezTo>
                <a:cubicBezTo>
                  <a:pt x="983" y="1784"/>
                  <a:pt x="805" y="1691"/>
                  <a:pt x="627" y="1513"/>
                </a:cubicBezTo>
                <a:cubicBezTo>
                  <a:pt x="535" y="1428"/>
                  <a:pt x="449" y="1250"/>
                  <a:pt x="449" y="1072"/>
                </a:cubicBezTo>
                <a:cubicBezTo>
                  <a:pt x="449" y="894"/>
                  <a:pt x="535" y="716"/>
                  <a:pt x="627" y="538"/>
                </a:cubicBezTo>
                <a:cubicBezTo>
                  <a:pt x="805" y="445"/>
                  <a:pt x="983" y="360"/>
                  <a:pt x="1161" y="360"/>
                </a:cubicBezTo>
                <a:close/>
                <a:moveTo>
                  <a:pt x="1115" y="1"/>
                </a:moveTo>
                <a:cubicBezTo>
                  <a:pt x="848" y="1"/>
                  <a:pt x="581" y="90"/>
                  <a:pt x="357" y="268"/>
                </a:cubicBezTo>
                <a:cubicBezTo>
                  <a:pt x="1" y="716"/>
                  <a:pt x="1" y="1428"/>
                  <a:pt x="357" y="1784"/>
                </a:cubicBezTo>
                <a:cubicBezTo>
                  <a:pt x="535" y="1962"/>
                  <a:pt x="805" y="2140"/>
                  <a:pt x="1161" y="2140"/>
                </a:cubicBezTo>
                <a:cubicBezTo>
                  <a:pt x="1425" y="2140"/>
                  <a:pt x="1695" y="1962"/>
                  <a:pt x="1873" y="1784"/>
                </a:cubicBezTo>
                <a:cubicBezTo>
                  <a:pt x="2315" y="1428"/>
                  <a:pt x="2315" y="716"/>
                  <a:pt x="1873" y="268"/>
                </a:cubicBezTo>
                <a:cubicBezTo>
                  <a:pt x="1649" y="90"/>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5"/>
          <p:cNvSpPr/>
          <p:nvPr/>
        </p:nvSpPr>
        <p:spPr>
          <a:xfrm>
            <a:off x="7906635" y="3165206"/>
            <a:ext cx="275774" cy="275774"/>
          </a:xfrm>
          <a:custGeom>
            <a:avLst/>
            <a:gdLst/>
            <a:ahLst/>
            <a:cxnLst/>
            <a:rect l="l" t="t" r="r" b="b"/>
            <a:pathLst>
              <a:path w="3205" h="3205" extrusionOk="0">
                <a:moveTo>
                  <a:pt x="1603" y="0"/>
                </a:moveTo>
                <a:cubicBezTo>
                  <a:pt x="806" y="0"/>
                  <a:pt x="1" y="712"/>
                  <a:pt x="1" y="1602"/>
                </a:cubicBezTo>
                <a:cubicBezTo>
                  <a:pt x="1" y="2492"/>
                  <a:pt x="806"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5"/>
          <p:cNvSpPr/>
          <p:nvPr/>
        </p:nvSpPr>
        <p:spPr>
          <a:xfrm>
            <a:off x="8212956" y="3004044"/>
            <a:ext cx="130616" cy="130616"/>
          </a:xfrm>
          <a:custGeom>
            <a:avLst/>
            <a:gdLst/>
            <a:ahLst/>
            <a:cxnLst/>
            <a:rect l="l" t="t" r="r" b="b"/>
            <a:pathLst>
              <a:path w="1518" h="1518" extrusionOk="0">
                <a:moveTo>
                  <a:pt x="805" y="1"/>
                </a:moveTo>
                <a:cubicBezTo>
                  <a:pt x="357" y="1"/>
                  <a:pt x="1" y="357"/>
                  <a:pt x="1" y="713"/>
                </a:cubicBezTo>
                <a:cubicBezTo>
                  <a:pt x="1" y="1161"/>
                  <a:pt x="357" y="1517"/>
                  <a:pt x="805" y="1517"/>
                </a:cubicBezTo>
                <a:cubicBezTo>
                  <a:pt x="1161" y="1517"/>
                  <a:pt x="1517" y="1161"/>
                  <a:pt x="1517" y="713"/>
                </a:cubicBezTo>
                <a:cubicBezTo>
                  <a:pt x="1517" y="357"/>
                  <a:pt x="1161" y="1"/>
                  <a:pt x="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5"/>
          <p:cNvSpPr/>
          <p:nvPr/>
        </p:nvSpPr>
        <p:spPr>
          <a:xfrm>
            <a:off x="1948966" y="132722"/>
            <a:ext cx="275774" cy="275774"/>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5"/>
          <p:cNvSpPr/>
          <p:nvPr/>
        </p:nvSpPr>
        <p:spPr>
          <a:xfrm>
            <a:off x="2255286" y="-20438"/>
            <a:ext cx="122528" cy="122614"/>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5"/>
          <p:cNvSpPr/>
          <p:nvPr/>
        </p:nvSpPr>
        <p:spPr>
          <a:xfrm>
            <a:off x="501947" y="2192"/>
            <a:ext cx="122614" cy="130616"/>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5"/>
          <p:cNvSpPr/>
          <p:nvPr/>
        </p:nvSpPr>
        <p:spPr>
          <a:xfrm>
            <a:off x="302839" y="209302"/>
            <a:ext cx="122614" cy="122614"/>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5"/>
          <p:cNvSpPr/>
          <p:nvPr/>
        </p:nvSpPr>
        <p:spPr>
          <a:xfrm>
            <a:off x="95729" y="408410"/>
            <a:ext cx="130616" cy="129928"/>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5"/>
          <p:cNvSpPr/>
          <p:nvPr/>
        </p:nvSpPr>
        <p:spPr>
          <a:xfrm>
            <a:off x="-195276" y="410217"/>
            <a:ext cx="1118155" cy="1116262"/>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5"/>
          <p:cNvSpPr/>
          <p:nvPr/>
        </p:nvSpPr>
        <p:spPr>
          <a:xfrm>
            <a:off x="348787" y="34803"/>
            <a:ext cx="1110153" cy="1108776"/>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5"/>
          <p:cNvSpPr txBox="1">
            <a:spLocks noGrp="1"/>
          </p:cNvSpPr>
          <p:nvPr>
            <p:ph type="title"/>
          </p:nvPr>
        </p:nvSpPr>
        <p:spPr>
          <a:xfrm>
            <a:off x="2440050" y="380300"/>
            <a:ext cx="4263900" cy="114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7200">
                <a:highlight>
                  <a:schemeClr val="accent4"/>
                </a:highlight>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
        <p:nvSpPr>
          <p:cNvPr id="994" name="Google Shape;994;p55"/>
          <p:cNvSpPr txBox="1">
            <a:spLocks noGrp="1"/>
          </p:cNvSpPr>
          <p:nvPr>
            <p:ph type="subTitle" idx="1"/>
          </p:nvPr>
        </p:nvSpPr>
        <p:spPr>
          <a:xfrm>
            <a:off x="2976300" y="1582775"/>
            <a:ext cx="3191400" cy="98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5" name="Google Shape;995;p55"/>
          <p:cNvSpPr txBox="1"/>
          <p:nvPr/>
        </p:nvSpPr>
        <p:spPr>
          <a:xfrm>
            <a:off x="2522550" y="3612317"/>
            <a:ext cx="40989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b="1">
                <a:solidFill>
                  <a:schemeClr val="lt1"/>
                </a:solidFill>
                <a:latin typeface="Ubuntu"/>
                <a:ea typeface="Ubuntu"/>
                <a:cs typeface="Ubuntu"/>
                <a:sym typeface="Ubuntu"/>
              </a:rPr>
              <a:t>CREDITS</a:t>
            </a:r>
            <a:r>
              <a:rPr lang="en">
                <a:solidFill>
                  <a:schemeClr val="lt1"/>
                </a:solidFill>
                <a:latin typeface="Ubuntu Light"/>
                <a:ea typeface="Ubuntu Light"/>
                <a:cs typeface="Ubuntu Light"/>
                <a:sym typeface="Ubuntu Light"/>
              </a:rPr>
              <a:t>: This presentation template was created by </a:t>
            </a:r>
            <a:r>
              <a:rPr lang="en" b="1">
                <a:solidFill>
                  <a:schemeClr val="lt1"/>
                </a:solidFill>
                <a:uFill>
                  <a:noFill/>
                </a:uFill>
                <a:latin typeface="Ubuntu"/>
                <a:ea typeface="Ubuntu"/>
                <a:cs typeface="Ubuntu"/>
                <a:sym typeface="Ubuntu"/>
                <a:hlinkClick r:id="rId2">
                  <a:extLst>
                    <a:ext uri="{A12FA001-AC4F-418D-AE19-62706E023703}">
                      <ahyp:hlinkClr xmlns:ahyp="http://schemas.microsoft.com/office/drawing/2018/hyperlinkcolor" val="tx"/>
                    </a:ext>
                  </a:extLst>
                </a:hlinkClick>
              </a:rPr>
              <a:t>Slidesgo</a:t>
            </a:r>
            <a:r>
              <a:rPr lang="en">
                <a:solidFill>
                  <a:schemeClr val="lt1"/>
                </a:solidFill>
                <a:latin typeface="Ubuntu Light"/>
                <a:ea typeface="Ubuntu Light"/>
                <a:cs typeface="Ubuntu Light"/>
                <a:sym typeface="Ubuntu Light"/>
              </a:rPr>
              <a:t>, including icons by </a:t>
            </a:r>
            <a:r>
              <a:rPr lang="en" b="1">
                <a:solidFill>
                  <a:schemeClr val="lt1"/>
                </a:solidFill>
                <a:uFill>
                  <a:noFill/>
                </a:uFill>
                <a:latin typeface="Ubuntu"/>
                <a:ea typeface="Ubuntu"/>
                <a:cs typeface="Ubuntu"/>
                <a:sym typeface="Ubuntu"/>
                <a:hlinkClick r:id="rId3">
                  <a:extLst>
                    <a:ext uri="{A12FA001-AC4F-418D-AE19-62706E023703}">
                      <ahyp:hlinkClr xmlns:ahyp="http://schemas.microsoft.com/office/drawing/2018/hyperlinkcolor" val="tx"/>
                    </a:ext>
                  </a:extLst>
                </a:hlinkClick>
              </a:rPr>
              <a:t>Flaticon</a:t>
            </a:r>
            <a:r>
              <a:rPr lang="en">
                <a:solidFill>
                  <a:schemeClr val="lt1"/>
                </a:solidFill>
                <a:latin typeface="Ubuntu Light"/>
                <a:ea typeface="Ubuntu Light"/>
                <a:cs typeface="Ubuntu Light"/>
                <a:sym typeface="Ubuntu Light"/>
              </a:rPr>
              <a:t>, and infographics &amp; images by </a:t>
            </a:r>
            <a:r>
              <a:rPr lang="en" b="1">
                <a:solidFill>
                  <a:schemeClr val="lt1"/>
                </a:solidFill>
                <a:uFill>
                  <a:noFill/>
                </a:uFill>
                <a:latin typeface="Ubuntu"/>
                <a:ea typeface="Ubuntu"/>
                <a:cs typeface="Ubuntu"/>
                <a:sym typeface="Ubuntu"/>
                <a:hlinkClick r:id="rId4">
                  <a:extLst>
                    <a:ext uri="{A12FA001-AC4F-418D-AE19-62706E023703}">
                      <ahyp:hlinkClr xmlns:ahyp="http://schemas.microsoft.com/office/drawing/2018/hyperlinkcolor" val="tx"/>
                    </a:ext>
                  </a:extLst>
                </a:hlinkClick>
              </a:rPr>
              <a:t>Freepik</a:t>
            </a:r>
            <a:endParaRPr b="1">
              <a:solidFill>
                <a:schemeClr val="lt1"/>
              </a:solidFill>
              <a:latin typeface="Ubuntu"/>
              <a:ea typeface="Ubuntu"/>
              <a:cs typeface="Ubuntu"/>
              <a:sym typeface="Ubuntu"/>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996"/>
        <p:cNvGrpSpPr/>
        <p:nvPr/>
      </p:nvGrpSpPr>
      <p:grpSpPr>
        <a:xfrm>
          <a:off x="0" y="0"/>
          <a:ext cx="0" cy="0"/>
          <a:chOff x="0" y="0"/>
          <a:chExt cx="0" cy="0"/>
        </a:xfrm>
      </p:grpSpPr>
      <p:grpSp>
        <p:nvGrpSpPr>
          <p:cNvPr id="997" name="Google Shape;997;p56"/>
          <p:cNvGrpSpPr/>
          <p:nvPr/>
        </p:nvGrpSpPr>
        <p:grpSpPr>
          <a:xfrm>
            <a:off x="444680" y="4029053"/>
            <a:ext cx="4636921" cy="1912252"/>
            <a:chOff x="444680" y="4029053"/>
            <a:chExt cx="4636921" cy="1912252"/>
          </a:xfrm>
        </p:grpSpPr>
        <p:sp>
          <p:nvSpPr>
            <p:cNvPr id="998" name="Google Shape;998;p56"/>
            <p:cNvSpPr/>
            <p:nvPr/>
          </p:nvSpPr>
          <p:spPr>
            <a:xfrm>
              <a:off x="3543849" y="4448080"/>
              <a:ext cx="548702" cy="546659"/>
            </a:xfrm>
            <a:custGeom>
              <a:avLst/>
              <a:gdLst/>
              <a:ahLst/>
              <a:cxnLst/>
              <a:rect l="l" t="t" r="r" b="b"/>
              <a:pathLst>
                <a:path w="5604" h="5583" extrusionOk="0">
                  <a:moveTo>
                    <a:pt x="2802" y="1"/>
                  </a:moveTo>
                  <a:cubicBezTo>
                    <a:pt x="2757" y="1"/>
                    <a:pt x="2713" y="22"/>
                    <a:pt x="2670" y="65"/>
                  </a:cubicBezTo>
                  <a:lnTo>
                    <a:pt x="620" y="2115"/>
                  </a:lnTo>
                  <a:cubicBezTo>
                    <a:pt x="264" y="2557"/>
                    <a:pt x="0" y="3005"/>
                    <a:pt x="0" y="3539"/>
                  </a:cubicBezTo>
                  <a:cubicBezTo>
                    <a:pt x="0" y="4073"/>
                    <a:pt x="264" y="4607"/>
                    <a:pt x="620" y="4963"/>
                  </a:cubicBezTo>
                  <a:cubicBezTo>
                    <a:pt x="976" y="5405"/>
                    <a:pt x="1510" y="5583"/>
                    <a:pt x="2044" y="5583"/>
                  </a:cubicBezTo>
                  <a:cubicBezTo>
                    <a:pt x="2578" y="5583"/>
                    <a:pt x="3026" y="5405"/>
                    <a:pt x="3467" y="4963"/>
                  </a:cubicBezTo>
                  <a:lnTo>
                    <a:pt x="5518" y="2913"/>
                  </a:lnTo>
                  <a:cubicBezTo>
                    <a:pt x="5603" y="2827"/>
                    <a:pt x="5603" y="2735"/>
                    <a:pt x="5518" y="2649"/>
                  </a:cubicBezTo>
                  <a:cubicBezTo>
                    <a:pt x="5472" y="2603"/>
                    <a:pt x="5427" y="2580"/>
                    <a:pt x="5383" y="2580"/>
                  </a:cubicBezTo>
                  <a:cubicBezTo>
                    <a:pt x="5338" y="2580"/>
                    <a:pt x="5294" y="2603"/>
                    <a:pt x="5247" y="2649"/>
                  </a:cubicBezTo>
                  <a:lnTo>
                    <a:pt x="3204" y="4785"/>
                  </a:lnTo>
                  <a:cubicBezTo>
                    <a:pt x="2891" y="5095"/>
                    <a:pt x="2467" y="5250"/>
                    <a:pt x="2044" y="5250"/>
                  </a:cubicBezTo>
                  <a:cubicBezTo>
                    <a:pt x="1622" y="5250"/>
                    <a:pt x="1200" y="5095"/>
                    <a:pt x="890" y="4785"/>
                  </a:cubicBezTo>
                  <a:cubicBezTo>
                    <a:pt x="534" y="4429"/>
                    <a:pt x="356" y="3981"/>
                    <a:pt x="356" y="3539"/>
                  </a:cubicBezTo>
                  <a:cubicBezTo>
                    <a:pt x="356" y="3091"/>
                    <a:pt x="534" y="2735"/>
                    <a:pt x="890" y="2379"/>
                  </a:cubicBezTo>
                  <a:lnTo>
                    <a:pt x="2934" y="335"/>
                  </a:lnTo>
                  <a:cubicBezTo>
                    <a:pt x="3026" y="243"/>
                    <a:pt x="3026" y="157"/>
                    <a:pt x="2934" y="65"/>
                  </a:cubicBezTo>
                  <a:cubicBezTo>
                    <a:pt x="2891" y="22"/>
                    <a:pt x="2846" y="1"/>
                    <a:pt x="2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6"/>
            <p:cNvSpPr/>
            <p:nvPr/>
          </p:nvSpPr>
          <p:spPr>
            <a:xfrm>
              <a:off x="3657600" y="4386999"/>
              <a:ext cx="1424001" cy="1554306"/>
            </a:xfrm>
            <a:custGeom>
              <a:avLst/>
              <a:gdLst/>
              <a:ahLst/>
              <a:cxnLst/>
              <a:rect l="l" t="t" r="r" b="b"/>
              <a:pathLst>
                <a:path w="26971" h="29439" extrusionOk="0">
                  <a:moveTo>
                    <a:pt x="24699" y="0"/>
                  </a:moveTo>
                  <a:cubicBezTo>
                    <a:pt x="24165" y="0"/>
                    <a:pt x="23631" y="201"/>
                    <a:pt x="23233" y="604"/>
                  </a:cubicBezTo>
                  <a:lnTo>
                    <a:pt x="14774" y="9147"/>
                  </a:lnTo>
                  <a:cubicBezTo>
                    <a:pt x="14689" y="9233"/>
                    <a:pt x="14689" y="9325"/>
                    <a:pt x="14774" y="9411"/>
                  </a:cubicBezTo>
                  <a:lnTo>
                    <a:pt x="15045" y="9411"/>
                  </a:lnTo>
                  <a:lnTo>
                    <a:pt x="23496" y="867"/>
                  </a:lnTo>
                  <a:cubicBezTo>
                    <a:pt x="23852" y="557"/>
                    <a:pt x="24297" y="403"/>
                    <a:pt x="24731" y="403"/>
                  </a:cubicBezTo>
                  <a:cubicBezTo>
                    <a:pt x="25166" y="403"/>
                    <a:pt x="25589" y="557"/>
                    <a:pt x="25903" y="867"/>
                  </a:cubicBezTo>
                  <a:cubicBezTo>
                    <a:pt x="26522" y="1579"/>
                    <a:pt x="26522" y="2647"/>
                    <a:pt x="25903" y="3274"/>
                  </a:cubicBezTo>
                  <a:lnTo>
                    <a:pt x="93" y="29083"/>
                  </a:lnTo>
                  <a:cubicBezTo>
                    <a:pt x="1" y="29168"/>
                    <a:pt x="1" y="29261"/>
                    <a:pt x="93" y="29346"/>
                  </a:cubicBezTo>
                  <a:cubicBezTo>
                    <a:pt x="93" y="29439"/>
                    <a:pt x="179" y="29439"/>
                    <a:pt x="179" y="29439"/>
                  </a:cubicBezTo>
                  <a:cubicBezTo>
                    <a:pt x="271" y="29439"/>
                    <a:pt x="271" y="29439"/>
                    <a:pt x="357" y="29346"/>
                  </a:cubicBezTo>
                  <a:lnTo>
                    <a:pt x="26166" y="3537"/>
                  </a:lnTo>
                  <a:cubicBezTo>
                    <a:pt x="26971" y="2740"/>
                    <a:pt x="26971" y="1401"/>
                    <a:pt x="26166" y="604"/>
                  </a:cubicBezTo>
                  <a:cubicBezTo>
                    <a:pt x="25767" y="201"/>
                    <a:pt x="25233" y="0"/>
                    <a:pt x="24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6"/>
            <p:cNvSpPr/>
            <p:nvPr/>
          </p:nvSpPr>
          <p:spPr>
            <a:xfrm>
              <a:off x="2338932" y="4029053"/>
              <a:ext cx="1233911" cy="1064514"/>
            </a:xfrm>
            <a:custGeom>
              <a:avLst/>
              <a:gdLst/>
              <a:ahLst/>
              <a:cxnLst/>
              <a:rect l="l" t="t" r="r" b="b"/>
              <a:pathLst>
                <a:path w="12638" h="10903" extrusionOk="0">
                  <a:moveTo>
                    <a:pt x="11260" y="0"/>
                  </a:moveTo>
                  <a:cubicBezTo>
                    <a:pt x="10926" y="0"/>
                    <a:pt x="10591" y="134"/>
                    <a:pt x="10324" y="401"/>
                  </a:cubicBezTo>
                  <a:lnTo>
                    <a:pt x="93" y="10546"/>
                  </a:lnTo>
                  <a:cubicBezTo>
                    <a:pt x="0" y="10639"/>
                    <a:pt x="0" y="10817"/>
                    <a:pt x="93" y="10817"/>
                  </a:cubicBezTo>
                  <a:cubicBezTo>
                    <a:pt x="136" y="10860"/>
                    <a:pt x="180" y="10881"/>
                    <a:pt x="225" y="10881"/>
                  </a:cubicBezTo>
                  <a:cubicBezTo>
                    <a:pt x="269" y="10881"/>
                    <a:pt x="314" y="10860"/>
                    <a:pt x="356" y="10817"/>
                  </a:cubicBezTo>
                  <a:lnTo>
                    <a:pt x="10594" y="579"/>
                  </a:lnTo>
                  <a:cubicBezTo>
                    <a:pt x="10772" y="401"/>
                    <a:pt x="11016" y="312"/>
                    <a:pt x="11260" y="312"/>
                  </a:cubicBezTo>
                  <a:cubicBezTo>
                    <a:pt x="11504" y="312"/>
                    <a:pt x="11748" y="401"/>
                    <a:pt x="11926" y="579"/>
                  </a:cubicBezTo>
                  <a:cubicBezTo>
                    <a:pt x="12282" y="1027"/>
                    <a:pt x="12282" y="1561"/>
                    <a:pt x="11926" y="2002"/>
                  </a:cubicBezTo>
                  <a:lnTo>
                    <a:pt x="3297" y="10546"/>
                  </a:lnTo>
                  <a:cubicBezTo>
                    <a:pt x="3204" y="10639"/>
                    <a:pt x="3204" y="10817"/>
                    <a:pt x="3297" y="10817"/>
                  </a:cubicBezTo>
                  <a:cubicBezTo>
                    <a:pt x="3297" y="10902"/>
                    <a:pt x="3382" y="10902"/>
                    <a:pt x="3382" y="10902"/>
                  </a:cubicBezTo>
                  <a:cubicBezTo>
                    <a:pt x="3475" y="10902"/>
                    <a:pt x="3475" y="10902"/>
                    <a:pt x="3560" y="10817"/>
                  </a:cubicBezTo>
                  <a:lnTo>
                    <a:pt x="12196" y="2180"/>
                  </a:lnTo>
                  <a:cubicBezTo>
                    <a:pt x="12638" y="1739"/>
                    <a:pt x="12638" y="849"/>
                    <a:pt x="12196" y="401"/>
                  </a:cubicBezTo>
                  <a:cubicBezTo>
                    <a:pt x="11929" y="134"/>
                    <a:pt x="11595" y="0"/>
                    <a:pt x="11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6"/>
            <p:cNvSpPr/>
            <p:nvPr/>
          </p:nvSpPr>
          <p:spPr>
            <a:xfrm>
              <a:off x="444680" y="4387010"/>
              <a:ext cx="632864" cy="625321"/>
            </a:xfrm>
            <a:custGeom>
              <a:avLst/>
              <a:gdLst/>
              <a:ahLst/>
              <a:cxnLst/>
              <a:rect l="l" t="t" r="r" b="b"/>
              <a:pathLst>
                <a:path w="13173" h="13016" extrusionOk="0">
                  <a:moveTo>
                    <a:pt x="12329" y="0"/>
                  </a:moveTo>
                  <a:cubicBezTo>
                    <a:pt x="12151" y="0"/>
                    <a:pt x="11973" y="68"/>
                    <a:pt x="11841" y="203"/>
                  </a:cubicBezTo>
                  <a:lnTo>
                    <a:pt x="271" y="11773"/>
                  </a:lnTo>
                  <a:cubicBezTo>
                    <a:pt x="1" y="12036"/>
                    <a:pt x="1" y="12485"/>
                    <a:pt x="271" y="12748"/>
                  </a:cubicBezTo>
                  <a:cubicBezTo>
                    <a:pt x="403" y="12926"/>
                    <a:pt x="602" y="13015"/>
                    <a:pt x="803" y="13015"/>
                  </a:cubicBezTo>
                  <a:cubicBezTo>
                    <a:pt x="1003" y="13015"/>
                    <a:pt x="1204" y="12926"/>
                    <a:pt x="1339" y="12748"/>
                  </a:cubicBezTo>
                  <a:lnTo>
                    <a:pt x="12816" y="1271"/>
                  </a:lnTo>
                  <a:cubicBezTo>
                    <a:pt x="13172" y="1001"/>
                    <a:pt x="13172" y="467"/>
                    <a:pt x="12816" y="203"/>
                  </a:cubicBezTo>
                  <a:cubicBezTo>
                    <a:pt x="12685" y="68"/>
                    <a:pt x="12507" y="0"/>
                    <a:pt x="1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6"/>
            <p:cNvSpPr/>
            <p:nvPr/>
          </p:nvSpPr>
          <p:spPr>
            <a:xfrm>
              <a:off x="2229425" y="4123656"/>
              <a:ext cx="380737" cy="380401"/>
            </a:xfrm>
            <a:custGeom>
              <a:avLst/>
              <a:gdLst/>
              <a:ahLst/>
              <a:cxnLst/>
              <a:rect l="l" t="t" r="r" b="b"/>
              <a:pathLst>
                <a:path w="7925" h="7918" extrusionOk="0">
                  <a:moveTo>
                    <a:pt x="3916" y="0"/>
                  </a:moveTo>
                  <a:cubicBezTo>
                    <a:pt x="1780" y="0"/>
                    <a:pt x="0" y="1780"/>
                    <a:pt x="0" y="4002"/>
                  </a:cubicBezTo>
                  <a:cubicBezTo>
                    <a:pt x="0" y="6138"/>
                    <a:pt x="1780" y="7918"/>
                    <a:pt x="3916" y="7918"/>
                  </a:cubicBezTo>
                  <a:cubicBezTo>
                    <a:pt x="6145" y="7918"/>
                    <a:pt x="7925" y="6138"/>
                    <a:pt x="7925" y="4002"/>
                  </a:cubicBezTo>
                  <a:cubicBezTo>
                    <a:pt x="7925" y="1780"/>
                    <a:pt x="6145" y="0"/>
                    <a:pt x="3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6"/>
            <p:cNvSpPr/>
            <p:nvPr/>
          </p:nvSpPr>
          <p:spPr>
            <a:xfrm>
              <a:off x="1424023" y="4192702"/>
              <a:ext cx="632876" cy="632876"/>
            </a:xfrm>
            <a:custGeom>
              <a:avLst/>
              <a:gdLst/>
              <a:ahLst/>
              <a:cxnLst/>
              <a:rect l="l" t="t" r="r" b="b"/>
              <a:pathLst>
                <a:path w="10410" h="10410" extrusionOk="0">
                  <a:moveTo>
                    <a:pt x="5248" y="356"/>
                  </a:moveTo>
                  <a:cubicBezTo>
                    <a:pt x="7918" y="356"/>
                    <a:pt x="10054" y="2578"/>
                    <a:pt x="10054" y="5247"/>
                  </a:cubicBezTo>
                  <a:cubicBezTo>
                    <a:pt x="10054" y="7917"/>
                    <a:pt x="7918" y="10053"/>
                    <a:pt x="5248" y="10053"/>
                  </a:cubicBezTo>
                  <a:cubicBezTo>
                    <a:pt x="2492" y="10053"/>
                    <a:pt x="357" y="7917"/>
                    <a:pt x="357" y="5247"/>
                  </a:cubicBezTo>
                  <a:cubicBezTo>
                    <a:pt x="357" y="2578"/>
                    <a:pt x="2492" y="356"/>
                    <a:pt x="5248" y="356"/>
                  </a:cubicBezTo>
                  <a:close/>
                  <a:moveTo>
                    <a:pt x="5248" y="0"/>
                  </a:moveTo>
                  <a:cubicBezTo>
                    <a:pt x="2314" y="0"/>
                    <a:pt x="1" y="2400"/>
                    <a:pt x="1" y="5247"/>
                  </a:cubicBezTo>
                  <a:cubicBezTo>
                    <a:pt x="1" y="8095"/>
                    <a:pt x="2314" y="10409"/>
                    <a:pt x="5248" y="10409"/>
                  </a:cubicBezTo>
                  <a:cubicBezTo>
                    <a:pt x="8096" y="10409"/>
                    <a:pt x="10410" y="8095"/>
                    <a:pt x="10410" y="5247"/>
                  </a:cubicBezTo>
                  <a:cubicBezTo>
                    <a:pt x="10410" y="2400"/>
                    <a:pt x="8096" y="0"/>
                    <a:pt x="5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56"/>
          <p:cNvSpPr/>
          <p:nvPr/>
        </p:nvSpPr>
        <p:spPr>
          <a:xfrm rot="10800000">
            <a:off x="7462486" y="3941879"/>
            <a:ext cx="1151631" cy="1149493"/>
          </a:xfrm>
          <a:custGeom>
            <a:avLst/>
            <a:gdLst/>
            <a:ahLst/>
            <a:cxnLst/>
            <a:rect l="l" t="t" r="r" b="b"/>
            <a:pathLst>
              <a:path w="12019" h="11997" extrusionOk="0">
                <a:moveTo>
                  <a:pt x="9658" y="1"/>
                </a:moveTo>
                <a:cubicBezTo>
                  <a:pt x="9614" y="1"/>
                  <a:pt x="9569" y="24"/>
                  <a:pt x="9526" y="70"/>
                </a:cubicBezTo>
                <a:lnTo>
                  <a:pt x="534" y="9056"/>
                </a:lnTo>
                <a:cubicBezTo>
                  <a:pt x="178" y="9412"/>
                  <a:pt x="0" y="9860"/>
                  <a:pt x="0" y="10302"/>
                </a:cubicBezTo>
                <a:cubicBezTo>
                  <a:pt x="0" y="10750"/>
                  <a:pt x="178" y="11106"/>
                  <a:pt x="534" y="11462"/>
                </a:cubicBezTo>
                <a:cubicBezTo>
                  <a:pt x="890" y="11818"/>
                  <a:pt x="1339" y="11996"/>
                  <a:pt x="1695" y="11996"/>
                </a:cubicBezTo>
                <a:cubicBezTo>
                  <a:pt x="2136" y="11996"/>
                  <a:pt x="2585" y="11818"/>
                  <a:pt x="2940" y="11462"/>
                </a:cubicBezTo>
                <a:lnTo>
                  <a:pt x="11926" y="2470"/>
                </a:lnTo>
                <a:cubicBezTo>
                  <a:pt x="12018" y="2384"/>
                  <a:pt x="12018" y="2292"/>
                  <a:pt x="11926" y="2206"/>
                </a:cubicBezTo>
                <a:cubicBezTo>
                  <a:pt x="11883" y="2160"/>
                  <a:pt x="11838" y="2137"/>
                  <a:pt x="11794" y="2137"/>
                </a:cubicBezTo>
                <a:cubicBezTo>
                  <a:pt x="11749" y="2137"/>
                  <a:pt x="11705" y="2160"/>
                  <a:pt x="11662" y="2206"/>
                </a:cubicBezTo>
                <a:lnTo>
                  <a:pt x="2670" y="11192"/>
                </a:lnTo>
                <a:cubicBezTo>
                  <a:pt x="2403" y="11458"/>
                  <a:pt x="2070" y="11592"/>
                  <a:pt x="1737" y="11592"/>
                </a:cubicBezTo>
                <a:cubicBezTo>
                  <a:pt x="1404" y="11592"/>
                  <a:pt x="1072" y="11458"/>
                  <a:pt x="805" y="11192"/>
                </a:cubicBezTo>
                <a:cubicBezTo>
                  <a:pt x="534" y="10928"/>
                  <a:pt x="356" y="10658"/>
                  <a:pt x="356" y="10302"/>
                </a:cubicBezTo>
                <a:cubicBezTo>
                  <a:pt x="356" y="9946"/>
                  <a:pt x="534" y="9590"/>
                  <a:pt x="805" y="9326"/>
                </a:cubicBezTo>
                <a:lnTo>
                  <a:pt x="9790" y="334"/>
                </a:lnTo>
                <a:cubicBezTo>
                  <a:pt x="9882" y="248"/>
                  <a:pt x="9882" y="156"/>
                  <a:pt x="9790" y="70"/>
                </a:cubicBezTo>
                <a:cubicBezTo>
                  <a:pt x="9747" y="24"/>
                  <a:pt x="9703"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6"/>
          <p:cNvSpPr/>
          <p:nvPr/>
        </p:nvSpPr>
        <p:spPr>
          <a:xfrm rot="10800000">
            <a:off x="8324173" y="4095367"/>
            <a:ext cx="136540" cy="130308"/>
          </a:xfrm>
          <a:custGeom>
            <a:avLst/>
            <a:gdLst/>
            <a:ahLst/>
            <a:cxnLst/>
            <a:rect l="l" t="t" r="r" b="b"/>
            <a:pathLst>
              <a:path w="1425" h="1360" extrusionOk="0">
                <a:moveTo>
                  <a:pt x="628" y="377"/>
                </a:moveTo>
                <a:cubicBezTo>
                  <a:pt x="713" y="377"/>
                  <a:pt x="806" y="377"/>
                  <a:pt x="891" y="469"/>
                </a:cubicBezTo>
                <a:cubicBezTo>
                  <a:pt x="984" y="555"/>
                  <a:pt x="984" y="825"/>
                  <a:pt x="891" y="911"/>
                </a:cubicBezTo>
                <a:cubicBezTo>
                  <a:pt x="848" y="1000"/>
                  <a:pt x="759" y="1044"/>
                  <a:pt x="670" y="1044"/>
                </a:cubicBezTo>
                <a:cubicBezTo>
                  <a:pt x="581" y="1044"/>
                  <a:pt x="492" y="1000"/>
                  <a:pt x="450" y="911"/>
                </a:cubicBezTo>
                <a:cubicBezTo>
                  <a:pt x="357" y="825"/>
                  <a:pt x="357" y="825"/>
                  <a:pt x="357" y="733"/>
                </a:cubicBezTo>
                <a:cubicBezTo>
                  <a:pt x="357" y="647"/>
                  <a:pt x="357" y="555"/>
                  <a:pt x="450" y="469"/>
                </a:cubicBezTo>
                <a:cubicBezTo>
                  <a:pt x="535" y="377"/>
                  <a:pt x="628" y="377"/>
                  <a:pt x="628" y="377"/>
                </a:cubicBezTo>
                <a:close/>
                <a:moveTo>
                  <a:pt x="670" y="1"/>
                </a:moveTo>
                <a:cubicBezTo>
                  <a:pt x="492" y="1"/>
                  <a:pt x="314" y="67"/>
                  <a:pt x="179" y="199"/>
                </a:cubicBezTo>
                <a:cubicBezTo>
                  <a:pt x="94" y="377"/>
                  <a:pt x="1" y="555"/>
                  <a:pt x="1" y="733"/>
                </a:cubicBezTo>
                <a:cubicBezTo>
                  <a:pt x="1" y="911"/>
                  <a:pt x="94" y="1089"/>
                  <a:pt x="179" y="1181"/>
                </a:cubicBezTo>
                <a:cubicBezTo>
                  <a:pt x="357" y="1267"/>
                  <a:pt x="450" y="1359"/>
                  <a:pt x="628" y="1359"/>
                </a:cubicBezTo>
                <a:cubicBezTo>
                  <a:pt x="806" y="1359"/>
                  <a:pt x="984" y="1267"/>
                  <a:pt x="1162" y="1181"/>
                </a:cubicBezTo>
                <a:cubicBezTo>
                  <a:pt x="1425" y="911"/>
                  <a:pt x="1425" y="469"/>
                  <a:pt x="1162" y="199"/>
                </a:cubicBezTo>
                <a:cubicBezTo>
                  <a:pt x="1026" y="67"/>
                  <a:pt x="848" y="1"/>
                  <a:pt x="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6"/>
          <p:cNvSpPr/>
          <p:nvPr/>
        </p:nvSpPr>
        <p:spPr>
          <a:xfrm rot="10800000">
            <a:off x="8178819" y="4240720"/>
            <a:ext cx="145451" cy="130021"/>
          </a:xfrm>
          <a:custGeom>
            <a:avLst/>
            <a:gdLst/>
            <a:ahLst/>
            <a:cxnLst/>
            <a:rect l="l" t="t" r="r" b="b"/>
            <a:pathLst>
              <a:path w="1518" h="1357" extrusionOk="0">
                <a:moveTo>
                  <a:pt x="805" y="381"/>
                </a:moveTo>
                <a:cubicBezTo>
                  <a:pt x="891" y="381"/>
                  <a:pt x="891" y="381"/>
                  <a:pt x="983" y="467"/>
                </a:cubicBezTo>
                <a:cubicBezTo>
                  <a:pt x="1161" y="559"/>
                  <a:pt x="1161" y="823"/>
                  <a:pt x="983" y="915"/>
                </a:cubicBezTo>
                <a:cubicBezTo>
                  <a:pt x="937" y="958"/>
                  <a:pt x="848" y="979"/>
                  <a:pt x="759" y="979"/>
                </a:cubicBezTo>
                <a:cubicBezTo>
                  <a:pt x="670" y="979"/>
                  <a:pt x="581" y="958"/>
                  <a:pt x="535" y="915"/>
                </a:cubicBezTo>
                <a:cubicBezTo>
                  <a:pt x="449" y="823"/>
                  <a:pt x="449" y="559"/>
                  <a:pt x="535" y="467"/>
                </a:cubicBezTo>
                <a:cubicBezTo>
                  <a:pt x="627" y="381"/>
                  <a:pt x="713" y="381"/>
                  <a:pt x="805" y="381"/>
                </a:cubicBezTo>
                <a:close/>
                <a:moveTo>
                  <a:pt x="759" y="0"/>
                </a:moveTo>
                <a:cubicBezTo>
                  <a:pt x="581" y="0"/>
                  <a:pt x="403" y="68"/>
                  <a:pt x="271" y="203"/>
                </a:cubicBezTo>
                <a:cubicBezTo>
                  <a:pt x="1" y="467"/>
                  <a:pt x="1" y="915"/>
                  <a:pt x="271" y="1179"/>
                </a:cubicBezTo>
                <a:cubicBezTo>
                  <a:pt x="449" y="1271"/>
                  <a:pt x="627" y="1357"/>
                  <a:pt x="805" y="1357"/>
                </a:cubicBezTo>
                <a:cubicBezTo>
                  <a:pt x="983" y="1357"/>
                  <a:pt x="1069" y="1271"/>
                  <a:pt x="1247" y="1179"/>
                </a:cubicBezTo>
                <a:cubicBezTo>
                  <a:pt x="1517" y="915"/>
                  <a:pt x="1517" y="467"/>
                  <a:pt x="1247" y="203"/>
                </a:cubicBezTo>
                <a:cubicBezTo>
                  <a:pt x="1115" y="68"/>
                  <a:pt x="937"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6"/>
          <p:cNvSpPr/>
          <p:nvPr/>
        </p:nvSpPr>
        <p:spPr>
          <a:xfrm rot="10800000">
            <a:off x="8034231" y="4385306"/>
            <a:ext cx="144684" cy="130213"/>
          </a:xfrm>
          <a:custGeom>
            <a:avLst/>
            <a:gdLst/>
            <a:ahLst/>
            <a:cxnLst/>
            <a:rect l="l" t="t" r="r" b="b"/>
            <a:pathLst>
              <a:path w="1510" h="1359" extrusionOk="0">
                <a:moveTo>
                  <a:pt x="798" y="376"/>
                </a:moveTo>
                <a:cubicBezTo>
                  <a:pt x="890" y="376"/>
                  <a:pt x="976" y="376"/>
                  <a:pt x="976" y="468"/>
                </a:cubicBezTo>
                <a:cubicBezTo>
                  <a:pt x="1154" y="554"/>
                  <a:pt x="1154" y="732"/>
                  <a:pt x="976" y="910"/>
                </a:cubicBezTo>
                <a:cubicBezTo>
                  <a:pt x="933" y="956"/>
                  <a:pt x="867" y="979"/>
                  <a:pt x="790" y="979"/>
                </a:cubicBezTo>
                <a:cubicBezTo>
                  <a:pt x="712" y="979"/>
                  <a:pt x="623" y="956"/>
                  <a:pt x="534" y="910"/>
                </a:cubicBezTo>
                <a:cubicBezTo>
                  <a:pt x="442" y="732"/>
                  <a:pt x="442" y="554"/>
                  <a:pt x="534" y="468"/>
                </a:cubicBezTo>
                <a:cubicBezTo>
                  <a:pt x="620" y="376"/>
                  <a:pt x="712" y="376"/>
                  <a:pt x="798" y="376"/>
                </a:cubicBezTo>
                <a:close/>
                <a:moveTo>
                  <a:pt x="755" y="0"/>
                </a:moveTo>
                <a:cubicBezTo>
                  <a:pt x="577" y="0"/>
                  <a:pt x="399" y="66"/>
                  <a:pt x="264" y="198"/>
                </a:cubicBezTo>
                <a:cubicBezTo>
                  <a:pt x="0" y="468"/>
                  <a:pt x="0" y="910"/>
                  <a:pt x="264" y="1180"/>
                </a:cubicBezTo>
                <a:cubicBezTo>
                  <a:pt x="442" y="1266"/>
                  <a:pt x="620" y="1358"/>
                  <a:pt x="798" y="1358"/>
                </a:cubicBezTo>
                <a:cubicBezTo>
                  <a:pt x="976" y="1358"/>
                  <a:pt x="1154" y="1266"/>
                  <a:pt x="1246" y="1180"/>
                </a:cubicBezTo>
                <a:cubicBezTo>
                  <a:pt x="1510" y="910"/>
                  <a:pt x="1510" y="468"/>
                  <a:pt x="1246" y="198"/>
                </a:cubicBezTo>
                <a:cubicBezTo>
                  <a:pt x="1111" y="66"/>
                  <a:pt x="933" y="0"/>
                  <a:pt x="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6"/>
          <p:cNvSpPr/>
          <p:nvPr/>
        </p:nvSpPr>
        <p:spPr>
          <a:xfrm rot="10800000">
            <a:off x="7888877" y="4530658"/>
            <a:ext cx="136540" cy="130021"/>
          </a:xfrm>
          <a:custGeom>
            <a:avLst/>
            <a:gdLst/>
            <a:ahLst/>
            <a:cxnLst/>
            <a:rect l="l" t="t" r="r" b="b"/>
            <a:pathLst>
              <a:path w="1425" h="1357" extrusionOk="0">
                <a:moveTo>
                  <a:pt x="712" y="381"/>
                </a:moveTo>
                <a:cubicBezTo>
                  <a:pt x="798" y="381"/>
                  <a:pt x="890" y="381"/>
                  <a:pt x="890" y="467"/>
                </a:cubicBezTo>
                <a:cubicBezTo>
                  <a:pt x="1068" y="559"/>
                  <a:pt x="1068" y="737"/>
                  <a:pt x="890" y="915"/>
                </a:cubicBezTo>
                <a:cubicBezTo>
                  <a:pt x="844" y="958"/>
                  <a:pt x="776" y="979"/>
                  <a:pt x="698" y="979"/>
                </a:cubicBezTo>
                <a:cubicBezTo>
                  <a:pt x="620" y="979"/>
                  <a:pt x="531" y="958"/>
                  <a:pt x="442" y="915"/>
                </a:cubicBezTo>
                <a:cubicBezTo>
                  <a:pt x="356" y="737"/>
                  <a:pt x="356" y="559"/>
                  <a:pt x="442" y="467"/>
                </a:cubicBezTo>
                <a:cubicBezTo>
                  <a:pt x="534" y="381"/>
                  <a:pt x="620" y="381"/>
                  <a:pt x="712" y="381"/>
                </a:cubicBezTo>
                <a:close/>
                <a:moveTo>
                  <a:pt x="677" y="0"/>
                </a:moveTo>
                <a:cubicBezTo>
                  <a:pt x="509" y="0"/>
                  <a:pt x="353" y="68"/>
                  <a:pt x="264" y="203"/>
                </a:cubicBezTo>
                <a:cubicBezTo>
                  <a:pt x="0" y="467"/>
                  <a:pt x="0" y="915"/>
                  <a:pt x="264" y="1179"/>
                </a:cubicBezTo>
                <a:cubicBezTo>
                  <a:pt x="356" y="1271"/>
                  <a:pt x="534" y="1357"/>
                  <a:pt x="712" y="1357"/>
                </a:cubicBezTo>
                <a:cubicBezTo>
                  <a:pt x="890" y="1357"/>
                  <a:pt x="1068" y="1271"/>
                  <a:pt x="1154" y="1179"/>
                </a:cubicBezTo>
                <a:cubicBezTo>
                  <a:pt x="1424" y="915"/>
                  <a:pt x="1424" y="467"/>
                  <a:pt x="1154" y="203"/>
                </a:cubicBezTo>
                <a:cubicBezTo>
                  <a:pt x="1022" y="68"/>
                  <a:pt x="844" y="0"/>
                  <a:pt x="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6"/>
          <p:cNvSpPr/>
          <p:nvPr/>
        </p:nvSpPr>
        <p:spPr>
          <a:xfrm rot="10800000">
            <a:off x="8170675" y="4948128"/>
            <a:ext cx="144684" cy="145447"/>
          </a:xfrm>
          <a:custGeom>
            <a:avLst/>
            <a:gdLst/>
            <a:ahLst/>
            <a:cxnLst/>
            <a:rect l="l" t="t" r="r" b="b"/>
            <a:pathLst>
              <a:path w="1510" h="1518" extrusionOk="0">
                <a:moveTo>
                  <a:pt x="798" y="1"/>
                </a:moveTo>
                <a:cubicBezTo>
                  <a:pt x="356" y="1"/>
                  <a:pt x="0" y="357"/>
                  <a:pt x="0" y="713"/>
                </a:cubicBezTo>
                <a:cubicBezTo>
                  <a:pt x="0" y="1161"/>
                  <a:pt x="356" y="1517"/>
                  <a:pt x="798" y="1517"/>
                </a:cubicBezTo>
                <a:cubicBezTo>
                  <a:pt x="1154" y="1517"/>
                  <a:pt x="1510" y="1161"/>
                  <a:pt x="1510" y="713"/>
                </a:cubicBezTo>
                <a:cubicBezTo>
                  <a:pt x="1510" y="357"/>
                  <a:pt x="1154" y="1"/>
                  <a:pt x="7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6"/>
          <p:cNvSpPr/>
          <p:nvPr/>
        </p:nvSpPr>
        <p:spPr>
          <a:xfrm rot="10800000">
            <a:off x="8400540" y="4726410"/>
            <a:ext cx="136540" cy="136536"/>
          </a:xfrm>
          <a:custGeom>
            <a:avLst/>
            <a:gdLst/>
            <a:ahLst/>
            <a:cxnLst/>
            <a:rect l="l" t="t" r="r" b="b"/>
            <a:pathLst>
              <a:path w="1425" h="1425" extrusionOk="0">
                <a:moveTo>
                  <a:pt x="713" y="0"/>
                </a:moveTo>
                <a:cubicBezTo>
                  <a:pt x="357" y="0"/>
                  <a:pt x="1" y="264"/>
                  <a:pt x="1" y="712"/>
                </a:cubicBezTo>
                <a:cubicBezTo>
                  <a:pt x="1" y="1068"/>
                  <a:pt x="357" y="1424"/>
                  <a:pt x="713" y="1424"/>
                </a:cubicBezTo>
                <a:cubicBezTo>
                  <a:pt x="1154" y="1424"/>
                  <a:pt x="1425" y="1068"/>
                  <a:pt x="1425" y="712"/>
                </a:cubicBezTo>
                <a:cubicBezTo>
                  <a:pt x="1425" y="264"/>
                  <a:pt x="1154"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6"/>
          <p:cNvSpPr/>
          <p:nvPr/>
        </p:nvSpPr>
        <p:spPr>
          <a:xfrm rot="10800000">
            <a:off x="8622260" y="4504692"/>
            <a:ext cx="136540" cy="136536"/>
          </a:xfrm>
          <a:custGeom>
            <a:avLst/>
            <a:gdLst/>
            <a:ahLst/>
            <a:cxnLst/>
            <a:rect l="l" t="t" r="r" b="b"/>
            <a:pathLst>
              <a:path w="1425" h="1425" extrusionOk="0">
                <a:moveTo>
                  <a:pt x="713" y="0"/>
                </a:moveTo>
                <a:cubicBezTo>
                  <a:pt x="264" y="0"/>
                  <a:pt x="1" y="356"/>
                  <a:pt x="1" y="712"/>
                </a:cubicBezTo>
                <a:cubicBezTo>
                  <a:pt x="1" y="1154"/>
                  <a:pt x="264" y="1424"/>
                  <a:pt x="713" y="1424"/>
                </a:cubicBezTo>
                <a:cubicBezTo>
                  <a:pt x="1069" y="1424"/>
                  <a:pt x="1425" y="1154"/>
                  <a:pt x="1425" y="712"/>
                </a:cubicBezTo>
                <a:cubicBezTo>
                  <a:pt x="1425" y="356"/>
                  <a:pt x="1069"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1012"/>
        <p:cNvGrpSpPr/>
        <p:nvPr/>
      </p:nvGrpSpPr>
      <p:grpSpPr>
        <a:xfrm>
          <a:off x="0" y="0"/>
          <a:ext cx="0" cy="0"/>
          <a:chOff x="0" y="0"/>
          <a:chExt cx="0" cy="0"/>
        </a:xfrm>
      </p:grpSpPr>
      <p:sp>
        <p:nvSpPr>
          <p:cNvPr id="1013" name="Google Shape;1013;p57"/>
          <p:cNvSpPr/>
          <p:nvPr/>
        </p:nvSpPr>
        <p:spPr>
          <a:xfrm>
            <a:off x="306575" y="499841"/>
            <a:ext cx="1682888" cy="1554291"/>
          </a:xfrm>
          <a:custGeom>
            <a:avLst/>
            <a:gdLst/>
            <a:ahLst/>
            <a:cxnLst/>
            <a:rect l="l" t="t" r="r" b="b"/>
            <a:pathLst>
              <a:path w="20114" h="18577" extrusionOk="0">
                <a:moveTo>
                  <a:pt x="19890" y="1"/>
                </a:moveTo>
                <a:cubicBezTo>
                  <a:pt x="19845" y="1"/>
                  <a:pt x="19801" y="22"/>
                  <a:pt x="19758" y="65"/>
                </a:cubicBezTo>
                <a:lnTo>
                  <a:pt x="1958" y="17864"/>
                </a:lnTo>
                <a:cubicBezTo>
                  <a:pt x="1780" y="18089"/>
                  <a:pt x="1535" y="18201"/>
                  <a:pt x="1289" y="18201"/>
                </a:cubicBezTo>
                <a:cubicBezTo>
                  <a:pt x="1044" y="18201"/>
                  <a:pt x="798" y="18089"/>
                  <a:pt x="620" y="17864"/>
                </a:cubicBezTo>
                <a:cubicBezTo>
                  <a:pt x="264" y="17508"/>
                  <a:pt x="264" y="16974"/>
                  <a:pt x="620" y="16533"/>
                </a:cubicBezTo>
                <a:lnTo>
                  <a:pt x="7832" y="9321"/>
                </a:lnTo>
                <a:cubicBezTo>
                  <a:pt x="7918" y="9321"/>
                  <a:pt x="7918" y="9143"/>
                  <a:pt x="7832" y="9143"/>
                </a:cubicBezTo>
                <a:cubicBezTo>
                  <a:pt x="7786" y="9100"/>
                  <a:pt x="7741" y="9078"/>
                  <a:pt x="7697" y="9078"/>
                </a:cubicBezTo>
                <a:cubicBezTo>
                  <a:pt x="7652" y="9078"/>
                  <a:pt x="7608" y="9100"/>
                  <a:pt x="7562" y="9143"/>
                </a:cubicBezTo>
                <a:lnTo>
                  <a:pt x="356" y="16355"/>
                </a:lnTo>
                <a:cubicBezTo>
                  <a:pt x="86" y="16533"/>
                  <a:pt x="0" y="16889"/>
                  <a:pt x="0" y="17245"/>
                </a:cubicBezTo>
                <a:cubicBezTo>
                  <a:pt x="0" y="17601"/>
                  <a:pt x="86" y="17957"/>
                  <a:pt x="356" y="18135"/>
                </a:cubicBezTo>
                <a:cubicBezTo>
                  <a:pt x="620" y="18398"/>
                  <a:pt x="976" y="18576"/>
                  <a:pt x="1332" y="18576"/>
                </a:cubicBezTo>
                <a:cubicBezTo>
                  <a:pt x="1602" y="18576"/>
                  <a:pt x="1958" y="18398"/>
                  <a:pt x="2222" y="18135"/>
                </a:cubicBezTo>
                <a:lnTo>
                  <a:pt x="20021" y="335"/>
                </a:lnTo>
                <a:cubicBezTo>
                  <a:pt x="20114" y="243"/>
                  <a:pt x="20114" y="157"/>
                  <a:pt x="20021" y="65"/>
                </a:cubicBezTo>
                <a:cubicBezTo>
                  <a:pt x="19979" y="22"/>
                  <a:pt x="19934" y="1"/>
                  <a:pt x="19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7"/>
          <p:cNvSpPr/>
          <p:nvPr/>
        </p:nvSpPr>
        <p:spPr>
          <a:xfrm>
            <a:off x="2368895" y="3119136"/>
            <a:ext cx="1921173" cy="1928369"/>
          </a:xfrm>
          <a:custGeom>
            <a:avLst/>
            <a:gdLst/>
            <a:ahLst/>
            <a:cxnLst/>
            <a:rect l="l" t="t" r="r" b="b"/>
            <a:pathLst>
              <a:path w="22962" h="23048" extrusionOk="0">
                <a:moveTo>
                  <a:pt x="11484" y="356"/>
                </a:moveTo>
                <a:cubicBezTo>
                  <a:pt x="17622" y="356"/>
                  <a:pt x="22605" y="5340"/>
                  <a:pt x="22605" y="11478"/>
                </a:cubicBezTo>
                <a:cubicBezTo>
                  <a:pt x="22605" y="17622"/>
                  <a:pt x="17622" y="22691"/>
                  <a:pt x="11484" y="22691"/>
                </a:cubicBezTo>
                <a:cubicBezTo>
                  <a:pt x="5340" y="22691"/>
                  <a:pt x="356" y="17622"/>
                  <a:pt x="356" y="11478"/>
                </a:cubicBezTo>
                <a:cubicBezTo>
                  <a:pt x="356" y="5340"/>
                  <a:pt x="5340" y="356"/>
                  <a:pt x="11484" y="356"/>
                </a:cubicBezTo>
                <a:close/>
                <a:moveTo>
                  <a:pt x="11484" y="1"/>
                </a:moveTo>
                <a:cubicBezTo>
                  <a:pt x="5162" y="1"/>
                  <a:pt x="0" y="5162"/>
                  <a:pt x="0" y="11478"/>
                </a:cubicBezTo>
                <a:cubicBezTo>
                  <a:pt x="0" y="17885"/>
                  <a:pt x="5162" y="23047"/>
                  <a:pt x="11484" y="23047"/>
                </a:cubicBezTo>
                <a:cubicBezTo>
                  <a:pt x="17800" y="23047"/>
                  <a:pt x="22961" y="17885"/>
                  <a:pt x="22961" y="11478"/>
                </a:cubicBezTo>
                <a:cubicBezTo>
                  <a:pt x="22961" y="5162"/>
                  <a:pt x="17800" y="1"/>
                  <a:pt x="11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7"/>
          <p:cNvSpPr/>
          <p:nvPr/>
        </p:nvSpPr>
        <p:spPr>
          <a:xfrm>
            <a:off x="2540413" y="3297850"/>
            <a:ext cx="1578722" cy="1570941"/>
          </a:xfrm>
          <a:custGeom>
            <a:avLst/>
            <a:gdLst/>
            <a:ahLst/>
            <a:cxnLst/>
            <a:rect l="l" t="t" r="r" b="b"/>
            <a:pathLst>
              <a:path w="18869" h="18776" extrusionOk="0">
                <a:moveTo>
                  <a:pt x="9434" y="356"/>
                </a:moveTo>
                <a:cubicBezTo>
                  <a:pt x="14418" y="356"/>
                  <a:pt x="18512" y="4358"/>
                  <a:pt x="18512" y="9342"/>
                </a:cubicBezTo>
                <a:cubicBezTo>
                  <a:pt x="18512" y="14325"/>
                  <a:pt x="14418" y="18419"/>
                  <a:pt x="9434" y="18419"/>
                </a:cubicBezTo>
                <a:cubicBezTo>
                  <a:pt x="4450" y="18419"/>
                  <a:pt x="357" y="14325"/>
                  <a:pt x="357" y="9342"/>
                </a:cubicBezTo>
                <a:cubicBezTo>
                  <a:pt x="357" y="4358"/>
                  <a:pt x="4450" y="356"/>
                  <a:pt x="9434" y="356"/>
                </a:cubicBezTo>
                <a:close/>
                <a:moveTo>
                  <a:pt x="9434" y="0"/>
                </a:moveTo>
                <a:cubicBezTo>
                  <a:pt x="4272" y="0"/>
                  <a:pt x="1" y="4180"/>
                  <a:pt x="1" y="9342"/>
                </a:cubicBezTo>
                <a:cubicBezTo>
                  <a:pt x="1" y="14596"/>
                  <a:pt x="4272" y="18775"/>
                  <a:pt x="9434" y="18775"/>
                </a:cubicBezTo>
                <a:cubicBezTo>
                  <a:pt x="14596" y="18775"/>
                  <a:pt x="18868" y="14596"/>
                  <a:pt x="18868" y="9342"/>
                </a:cubicBezTo>
                <a:cubicBezTo>
                  <a:pt x="18868" y="4180"/>
                  <a:pt x="14596" y="0"/>
                  <a:pt x="9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7"/>
          <p:cNvSpPr/>
          <p:nvPr/>
        </p:nvSpPr>
        <p:spPr>
          <a:xfrm>
            <a:off x="2719127" y="3468782"/>
            <a:ext cx="1221294" cy="1221294"/>
          </a:xfrm>
          <a:custGeom>
            <a:avLst/>
            <a:gdLst/>
            <a:ahLst/>
            <a:cxnLst/>
            <a:rect l="l" t="t" r="r" b="b"/>
            <a:pathLst>
              <a:path w="14597" h="14597" extrusionOk="0">
                <a:moveTo>
                  <a:pt x="7298" y="357"/>
                </a:moveTo>
                <a:cubicBezTo>
                  <a:pt x="11122" y="357"/>
                  <a:pt x="14240" y="3475"/>
                  <a:pt x="14240" y="7299"/>
                </a:cubicBezTo>
                <a:cubicBezTo>
                  <a:pt x="14240" y="11129"/>
                  <a:pt x="11122" y="14240"/>
                  <a:pt x="7298" y="14240"/>
                </a:cubicBezTo>
                <a:cubicBezTo>
                  <a:pt x="3468" y="14240"/>
                  <a:pt x="357" y="11129"/>
                  <a:pt x="357" y="7299"/>
                </a:cubicBezTo>
                <a:cubicBezTo>
                  <a:pt x="357" y="3475"/>
                  <a:pt x="3468" y="357"/>
                  <a:pt x="7298" y="357"/>
                </a:cubicBezTo>
                <a:close/>
                <a:moveTo>
                  <a:pt x="7298" y="1"/>
                </a:moveTo>
                <a:cubicBezTo>
                  <a:pt x="3290" y="1"/>
                  <a:pt x="1" y="3297"/>
                  <a:pt x="1" y="7299"/>
                </a:cubicBezTo>
                <a:cubicBezTo>
                  <a:pt x="1" y="11393"/>
                  <a:pt x="3290" y="14596"/>
                  <a:pt x="7298" y="14596"/>
                </a:cubicBezTo>
                <a:cubicBezTo>
                  <a:pt x="11300" y="14596"/>
                  <a:pt x="14596" y="11393"/>
                  <a:pt x="14596" y="7299"/>
                </a:cubicBezTo>
                <a:cubicBezTo>
                  <a:pt x="14596" y="3297"/>
                  <a:pt x="11300" y="1"/>
                  <a:pt x="7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7"/>
          <p:cNvSpPr/>
          <p:nvPr/>
        </p:nvSpPr>
        <p:spPr>
          <a:xfrm>
            <a:off x="2890060" y="3647496"/>
            <a:ext cx="871648" cy="871648"/>
          </a:xfrm>
          <a:custGeom>
            <a:avLst/>
            <a:gdLst/>
            <a:ahLst/>
            <a:cxnLst/>
            <a:rect l="l" t="t" r="r" b="b"/>
            <a:pathLst>
              <a:path w="10418" h="10418" extrusionOk="0">
                <a:moveTo>
                  <a:pt x="5255" y="357"/>
                </a:moveTo>
                <a:cubicBezTo>
                  <a:pt x="7925" y="357"/>
                  <a:pt x="10061" y="2493"/>
                  <a:pt x="10061" y="5163"/>
                </a:cubicBezTo>
                <a:cubicBezTo>
                  <a:pt x="10061" y="7833"/>
                  <a:pt x="7925" y="10061"/>
                  <a:pt x="5255" y="10061"/>
                </a:cubicBezTo>
                <a:cubicBezTo>
                  <a:pt x="2585" y="10061"/>
                  <a:pt x="357" y="7833"/>
                  <a:pt x="357" y="5163"/>
                </a:cubicBezTo>
                <a:cubicBezTo>
                  <a:pt x="357" y="2493"/>
                  <a:pt x="2585" y="357"/>
                  <a:pt x="5255" y="357"/>
                </a:cubicBezTo>
                <a:close/>
                <a:moveTo>
                  <a:pt x="5255" y="1"/>
                </a:moveTo>
                <a:cubicBezTo>
                  <a:pt x="2407" y="1"/>
                  <a:pt x="1" y="2315"/>
                  <a:pt x="1" y="5163"/>
                </a:cubicBezTo>
                <a:cubicBezTo>
                  <a:pt x="1" y="8103"/>
                  <a:pt x="2407" y="10417"/>
                  <a:pt x="5255" y="10417"/>
                </a:cubicBezTo>
                <a:cubicBezTo>
                  <a:pt x="8103" y="10417"/>
                  <a:pt x="10417" y="8103"/>
                  <a:pt x="10417" y="5163"/>
                </a:cubicBezTo>
                <a:cubicBezTo>
                  <a:pt x="10417" y="2315"/>
                  <a:pt x="8103" y="1"/>
                  <a:pt x="5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7"/>
          <p:cNvSpPr/>
          <p:nvPr/>
        </p:nvSpPr>
        <p:spPr>
          <a:xfrm>
            <a:off x="3068774" y="3819098"/>
            <a:ext cx="521332" cy="521332"/>
          </a:xfrm>
          <a:custGeom>
            <a:avLst/>
            <a:gdLst/>
            <a:ahLst/>
            <a:cxnLst/>
            <a:rect l="l" t="t" r="r" b="b"/>
            <a:pathLst>
              <a:path w="6231" h="6231" extrusionOk="0">
                <a:moveTo>
                  <a:pt x="3119" y="356"/>
                </a:moveTo>
                <a:cubicBezTo>
                  <a:pt x="4629" y="356"/>
                  <a:pt x="5875" y="1602"/>
                  <a:pt x="5875" y="3112"/>
                </a:cubicBezTo>
                <a:cubicBezTo>
                  <a:pt x="5875" y="4628"/>
                  <a:pt x="4629" y="5874"/>
                  <a:pt x="3119" y="5874"/>
                </a:cubicBezTo>
                <a:cubicBezTo>
                  <a:pt x="1603" y="5874"/>
                  <a:pt x="357" y="4628"/>
                  <a:pt x="357" y="3112"/>
                </a:cubicBezTo>
                <a:cubicBezTo>
                  <a:pt x="357" y="1602"/>
                  <a:pt x="1603" y="356"/>
                  <a:pt x="3119" y="356"/>
                </a:cubicBezTo>
                <a:close/>
                <a:moveTo>
                  <a:pt x="3119" y="0"/>
                </a:moveTo>
                <a:cubicBezTo>
                  <a:pt x="1425" y="0"/>
                  <a:pt x="1" y="1424"/>
                  <a:pt x="1" y="3112"/>
                </a:cubicBezTo>
                <a:cubicBezTo>
                  <a:pt x="1" y="4892"/>
                  <a:pt x="1425" y="6230"/>
                  <a:pt x="3119" y="6230"/>
                </a:cubicBezTo>
                <a:cubicBezTo>
                  <a:pt x="4807" y="6230"/>
                  <a:pt x="6231" y="4892"/>
                  <a:pt x="6231" y="3112"/>
                </a:cubicBezTo>
                <a:cubicBezTo>
                  <a:pt x="6231" y="1424"/>
                  <a:pt x="4807" y="0"/>
                  <a:pt x="3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7"/>
          <p:cNvSpPr/>
          <p:nvPr/>
        </p:nvSpPr>
        <p:spPr>
          <a:xfrm>
            <a:off x="2115717" y="281803"/>
            <a:ext cx="268154" cy="268154"/>
          </a:xfrm>
          <a:custGeom>
            <a:avLst/>
            <a:gdLst/>
            <a:ahLst/>
            <a:cxnLst/>
            <a:rect l="l" t="t" r="r" b="b"/>
            <a:pathLst>
              <a:path w="3205" h="3205" extrusionOk="0">
                <a:moveTo>
                  <a:pt x="1602" y="1"/>
                </a:moveTo>
                <a:cubicBezTo>
                  <a:pt x="712" y="1"/>
                  <a:pt x="0" y="713"/>
                  <a:pt x="0" y="1603"/>
                </a:cubicBezTo>
                <a:cubicBezTo>
                  <a:pt x="0" y="2493"/>
                  <a:pt x="712" y="3205"/>
                  <a:pt x="1602" y="3205"/>
                </a:cubicBezTo>
                <a:cubicBezTo>
                  <a:pt x="2492" y="3205"/>
                  <a:pt x="3204" y="2493"/>
                  <a:pt x="3204" y="1603"/>
                </a:cubicBezTo>
                <a:cubicBezTo>
                  <a:pt x="3204" y="713"/>
                  <a:pt x="2492" y="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7"/>
          <p:cNvSpPr/>
          <p:nvPr/>
        </p:nvSpPr>
        <p:spPr>
          <a:xfrm>
            <a:off x="2413573" y="132875"/>
            <a:ext cx="119226" cy="119226"/>
          </a:xfrm>
          <a:custGeom>
            <a:avLst/>
            <a:gdLst/>
            <a:ahLst/>
            <a:cxnLst/>
            <a:rect l="l" t="t" r="r" b="b"/>
            <a:pathLst>
              <a:path w="1425" h="1425" extrusionOk="0">
                <a:moveTo>
                  <a:pt x="712" y="1"/>
                </a:moveTo>
                <a:cubicBezTo>
                  <a:pt x="271" y="1"/>
                  <a:pt x="0" y="271"/>
                  <a:pt x="0" y="713"/>
                </a:cubicBezTo>
                <a:cubicBezTo>
                  <a:pt x="0" y="1069"/>
                  <a:pt x="271" y="1425"/>
                  <a:pt x="712" y="1425"/>
                </a:cubicBezTo>
                <a:cubicBezTo>
                  <a:pt x="1068" y="1425"/>
                  <a:pt x="1424" y="1069"/>
                  <a:pt x="1424" y="713"/>
                </a:cubicBezTo>
                <a:cubicBezTo>
                  <a:pt x="1424" y="271"/>
                  <a:pt x="1068"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7"/>
          <p:cNvSpPr/>
          <p:nvPr/>
        </p:nvSpPr>
        <p:spPr>
          <a:xfrm>
            <a:off x="708681" y="155549"/>
            <a:ext cx="119226" cy="126338"/>
          </a:xfrm>
          <a:custGeom>
            <a:avLst/>
            <a:gdLst/>
            <a:ahLst/>
            <a:cxnLst/>
            <a:rect l="l" t="t" r="r" b="b"/>
            <a:pathLst>
              <a:path w="1425" h="1510" extrusionOk="0">
                <a:moveTo>
                  <a:pt x="712" y="0"/>
                </a:moveTo>
                <a:cubicBezTo>
                  <a:pt x="264" y="0"/>
                  <a:pt x="0" y="356"/>
                  <a:pt x="0" y="798"/>
                </a:cubicBezTo>
                <a:cubicBezTo>
                  <a:pt x="0" y="1154"/>
                  <a:pt x="264" y="1510"/>
                  <a:pt x="712" y="1510"/>
                </a:cubicBezTo>
                <a:cubicBezTo>
                  <a:pt x="1068" y="1510"/>
                  <a:pt x="1424" y="1154"/>
                  <a:pt x="1424" y="798"/>
                </a:cubicBezTo>
                <a:cubicBezTo>
                  <a:pt x="1424" y="356"/>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7"/>
          <p:cNvSpPr/>
          <p:nvPr/>
        </p:nvSpPr>
        <p:spPr>
          <a:xfrm>
            <a:off x="507293" y="356268"/>
            <a:ext cx="127007" cy="119226"/>
          </a:xfrm>
          <a:custGeom>
            <a:avLst/>
            <a:gdLst/>
            <a:ahLst/>
            <a:cxnLst/>
            <a:rect l="l" t="t" r="r" b="b"/>
            <a:pathLst>
              <a:path w="1518" h="1425" extrusionOk="0">
                <a:moveTo>
                  <a:pt x="713" y="1"/>
                </a:moveTo>
                <a:cubicBezTo>
                  <a:pt x="357" y="1"/>
                  <a:pt x="1" y="271"/>
                  <a:pt x="1" y="713"/>
                </a:cubicBezTo>
                <a:cubicBezTo>
                  <a:pt x="1" y="1161"/>
                  <a:pt x="357" y="1425"/>
                  <a:pt x="713" y="1425"/>
                </a:cubicBezTo>
                <a:cubicBezTo>
                  <a:pt x="1161" y="1425"/>
                  <a:pt x="1517" y="1161"/>
                  <a:pt x="1517" y="713"/>
                </a:cubicBezTo>
                <a:cubicBezTo>
                  <a:pt x="1517" y="271"/>
                  <a:pt x="1161"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7"/>
          <p:cNvSpPr/>
          <p:nvPr/>
        </p:nvSpPr>
        <p:spPr>
          <a:xfrm>
            <a:off x="313686" y="549874"/>
            <a:ext cx="119226" cy="127007"/>
          </a:xfrm>
          <a:custGeom>
            <a:avLst/>
            <a:gdLst/>
            <a:ahLst/>
            <a:cxnLst/>
            <a:rect l="l" t="t" r="r" b="b"/>
            <a:pathLst>
              <a:path w="1425" h="1518" extrusionOk="0">
                <a:moveTo>
                  <a:pt x="713" y="1"/>
                </a:moveTo>
                <a:cubicBezTo>
                  <a:pt x="357" y="1"/>
                  <a:pt x="1" y="357"/>
                  <a:pt x="1" y="713"/>
                </a:cubicBezTo>
                <a:cubicBezTo>
                  <a:pt x="1" y="1161"/>
                  <a:pt x="357" y="1517"/>
                  <a:pt x="713" y="1517"/>
                </a:cubicBezTo>
                <a:cubicBezTo>
                  <a:pt x="1161" y="1517"/>
                  <a:pt x="1425" y="1161"/>
                  <a:pt x="1425" y="713"/>
                </a:cubicBezTo>
                <a:cubicBezTo>
                  <a:pt x="1425" y="357"/>
                  <a:pt x="1161"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7"/>
          <p:cNvSpPr/>
          <p:nvPr/>
        </p:nvSpPr>
        <p:spPr>
          <a:xfrm>
            <a:off x="75401" y="551798"/>
            <a:ext cx="1087259" cy="1085335"/>
          </a:xfrm>
          <a:custGeom>
            <a:avLst/>
            <a:gdLst/>
            <a:ahLst/>
            <a:cxnLst/>
            <a:rect l="l" t="t" r="r" b="b"/>
            <a:pathLst>
              <a:path w="12995" h="12972" extrusionOk="0">
                <a:moveTo>
                  <a:pt x="12774" y="1"/>
                </a:moveTo>
                <a:cubicBezTo>
                  <a:pt x="12729" y="1"/>
                  <a:pt x="12685" y="24"/>
                  <a:pt x="12639" y="70"/>
                </a:cubicBezTo>
                <a:lnTo>
                  <a:pt x="94" y="12615"/>
                </a:lnTo>
                <a:cubicBezTo>
                  <a:pt x="1" y="12708"/>
                  <a:pt x="1" y="12886"/>
                  <a:pt x="94" y="12886"/>
                </a:cubicBezTo>
                <a:cubicBezTo>
                  <a:pt x="94" y="12971"/>
                  <a:pt x="179" y="12971"/>
                  <a:pt x="179" y="12971"/>
                </a:cubicBezTo>
                <a:cubicBezTo>
                  <a:pt x="272" y="12971"/>
                  <a:pt x="272" y="12971"/>
                  <a:pt x="357" y="12886"/>
                </a:cubicBezTo>
                <a:lnTo>
                  <a:pt x="12909" y="334"/>
                </a:lnTo>
                <a:cubicBezTo>
                  <a:pt x="12995" y="248"/>
                  <a:pt x="12995" y="156"/>
                  <a:pt x="12909" y="70"/>
                </a:cubicBezTo>
                <a:cubicBezTo>
                  <a:pt x="12863" y="24"/>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7"/>
          <p:cNvSpPr/>
          <p:nvPr/>
        </p:nvSpPr>
        <p:spPr>
          <a:xfrm>
            <a:off x="604431" y="187092"/>
            <a:ext cx="1087175" cy="1077721"/>
          </a:xfrm>
          <a:custGeom>
            <a:avLst/>
            <a:gdLst/>
            <a:ahLst/>
            <a:cxnLst/>
            <a:rect l="l" t="t" r="r" b="b"/>
            <a:pathLst>
              <a:path w="12994" h="12881" extrusionOk="0">
                <a:moveTo>
                  <a:pt x="12770" y="1"/>
                </a:moveTo>
                <a:cubicBezTo>
                  <a:pt x="12725" y="1"/>
                  <a:pt x="12681" y="22"/>
                  <a:pt x="12638" y="65"/>
                </a:cubicBezTo>
                <a:lnTo>
                  <a:pt x="86" y="12617"/>
                </a:lnTo>
                <a:cubicBezTo>
                  <a:pt x="0" y="12703"/>
                  <a:pt x="0" y="12795"/>
                  <a:pt x="86" y="12881"/>
                </a:cubicBezTo>
                <a:lnTo>
                  <a:pt x="356" y="12881"/>
                </a:lnTo>
                <a:lnTo>
                  <a:pt x="12901" y="243"/>
                </a:lnTo>
                <a:cubicBezTo>
                  <a:pt x="12994" y="243"/>
                  <a:pt x="12994" y="65"/>
                  <a:pt x="12901" y="65"/>
                </a:cubicBezTo>
                <a:cubicBezTo>
                  <a:pt x="12859" y="22"/>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7"/>
          <p:cNvSpPr/>
          <p:nvPr/>
        </p:nvSpPr>
        <p:spPr>
          <a:xfrm>
            <a:off x="946966" y="1510795"/>
            <a:ext cx="677372" cy="677372"/>
          </a:xfrm>
          <a:custGeom>
            <a:avLst/>
            <a:gdLst/>
            <a:ahLst/>
            <a:cxnLst/>
            <a:rect l="l" t="t" r="r" b="b"/>
            <a:pathLst>
              <a:path w="8096" h="8096" extrusionOk="0">
                <a:moveTo>
                  <a:pt x="7476" y="0"/>
                </a:moveTo>
                <a:cubicBezTo>
                  <a:pt x="7383" y="0"/>
                  <a:pt x="7205" y="85"/>
                  <a:pt x="7120" y="178"/>
                </a:cubicBezTo>
                <a:cubicBezTo>
                  <a:pt x="7027" y="263"/>
                  <a:pt x="7027" y="356"/>
                  <a:pt x="7120" y="441"/>
                </a:cubicBezTo>
                <a:cubicBezTo>
                  <a:pt x="7120" y="488"/>
                  <a:pt x="7164" y="511"/>
                  <a:pt x="7209" y="511"/>
                </a:cubicBezTo>
                <a:cubicBezTo>
                  <a:pt x="7253" y="511"/>
                  <a:pt x="7298" y="488"/>
                  <a:pt x="7298" y="441"/>
                </a:cubicBezTo>
                <a:cubicBezTo>
                  <a:pt x="7341" y="399"/>
                  <a:pt x="7407" y="377"/>
                  <a:pt x="7473" y="377"/>
                </a:cubicBezTo>
                <a:cubicBezTo>
                  <a:pt x="7540" y="377"/>
                  <a:pt x="7608" y="399"/>
                  <a:pt x="7654" y="441"/>
                </a:cubicBezTo>
                <a:cubicBezTo>
                  <a:pt x="7739" y="441"/>
                  <a:pt x="7739" y="534"/>
                  <a:pt x="7739" y="619"/>
                </a:cubicBezTo>
                <a:cubicBezTo>
                  <a:pt x="7739" y="712"/>
                  <a:pt x="7739" y="712"/>
                  <a:pt x="7654" y="797"/>
                </a:cubicBezTo>
                <a:lnTo>
                  <a:pt x="798" y="7654"/>
                </a:lnTo>
                <a:cubicBezTo>
                  <a:pt x="755" y="7697"/>
                  <a:pt x="710" y="7718"/>
                  <a:pt x="654" y="7718"/>
                </a:cubicBezTo>
                <a:cubicBezTo>
                  <a:pt x="598" y="7718"/>
                  <a:pt x="531" y="7697"/>
                  <a:pt x="442" y="7654"/>
                </a:cubicBezTo>
                <a:cubicBezTo>
                  <a:pt x="356" y="7561"/>
                  <a:pt x="356" y="7383"/>
                  <a:pt x="442" y="7298"/>
                </a:cubicBezTo>
                <a:lnTo>
                  <a:pt x="3026" y="4806"/>
                </a:lnTo>
                <a:lnTo>
                  <a:pt x="3026" y="4535"/>
                </a:lnTo>
                <a:cubicBezTo>
                  <a:pt x="2980" y="4493"/>
                  <a:pt x="2935" y="4471"/>
                  <a:pt x="2891" y="4471"/>
                </a:cubicBezTo>
                <a:cubicBezTo>
                  <a:pt x="2846" y="4471"/>
                  <a:pt x="2802" y="4493"/>
                  <a:pt x="2756" y="4535"/>
                </a:cubicBezTo>
                <a:lnTo>
                  <a:pt x="264" y="7027"/>
                </a:lnTo>
                <a:cubicBezTo>
                  <a:pt x="0" y="7298"/>
                  <a:pt x="0" y="7654"/>
                  <a:pt x="264" y="7917"/>
                </a:cubicBezTo>
                <a:cubicBezTo>
                  <a:pt x="356" y="8010"/>
                  <a:pt x="534" y="8095"/>
                  <a:pt x="620" y="8095"/>
                </a:cubicBezTo>
                <a:cubicBezTo>
                  <a:pt x="798" y="8095"/>
                  <a:pt x="976" y="8010"/>
                  <a:pt x="1068" y="7917"/>
                </a:cubicBezTo>
                <a:lnTo>
                  <a:pt x="7917" y="1068"/>
                </a:lnTo>
                <a:cubicBezTo>
                  <a:pt x="8095" y="890"/>
                  <a:pt x="8095" y="797"/>
                  <a:pt x="8095" y="619"/>
                </a:cubicBezTo>
                <a:cubicBezTo>
                  <a:pt x="8095" y="441"/>
                  <a:pt x="8095" y="263"/>
                  <a:pt x="7917" y="178"/>
                </a:cubicBezTo>
                <a:cubicBezTo>
                  <a:pt x="7832" y="85"/>
                  <a:pt x="7654" y="0"/>
                  <a:pt x="7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7"/>
          <p:cNvSpPr/>
          <p:nvPr/>
        </p:nvSpPr>
        <p:spPr>
          <a:xfrm>
            <a:off x="1668933" y="3839513"/>
            <a:ext cx="1243885" cy="1230331"/>
          </a:xfrm>
          <a:custGeom>
            <a:avLst/>
            <a:gdLst/>
            <a:ahLst/>
            <a:cxnLst/>
            <a:rect l="l" t="t" r="r" b="b"/>
            <a:pathLst>
              <a:path w="14867" h="14705" extrusionOk="0">
                <a:moveTo>
                  <a:pt x="13985" y="0"/>
                </a:moveTo>
                <a:cubicBezTo>
                  <a:pt x="13774" y="0"/>
                  <a:pt x="13574" y="66"/>
                  <a:pt x="13443" y="198"/>
                </a:cubicBezTo>
                <a:lnTo>
                  <a:pt x="356" y="13284"/>
                </a:lnTo>
                <a:cubicBezTo>
                  <a:pt x="0" y="13640"/>
                  <a:pt x="0" y="14081"/>
                  <a:pt x="356" y="14437"/>
                </a:cubicBezTo>
                <a:cubicBezTo>
                  <a:pt x="534" y="14615"/>
                  <a:pt x="736" y="14704"/>
                  <a:pt x="937" y="14704"/>
                </a:cubicBezTo>
                <a:cubicBezTo>
                  <a:pt x="1138" y="14704"/>
                  <a:pt x="1339" y="14615"/>
                  <a:pt x="1517" y="14437"/>
                </a:cubicBezTo>
                <a:lnTo>
                  <a:pt x="14596" y="1358"/>
                </a:lnTo>
                <a:cubicBezTo>
                  <a:pt x="14866" y="1088"/>
                  <a:pt x="14866" y="554"/>
                  <a:pt x="14596" y="198"/>
                </a:cubicBezTo>
                <a:cubicBezTo>
                  <a:pt x="14418" y="66"/>
                  <a:pt x="14195" y="0"/>
                  <a:pt x="139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7"/>
          <p:cNvSpPr/>
          <p:nvPr/>
        </p:nvSpPr>
        <p:spPr>
          <a:xfrm>
            <a:off x="1132791" y="3729741"/>
            <a:ext cx="268154" cy="268154"/>
          </a:xfrm>
          <a:custGeom>
            <a:avLst/>
            <a:gdLst/>
            <a:ahLst/>
            <a:cxnLst/>
            <a:rect l="l" t="t" r="r" b="b"/>
            <a:pathLst>
              <a:path w="3205" h="3205" extrusionOk="0">
                <a:moveTo>
                  <a:pt x="1603" y="356"/>
                </a:moveTo>
                <a:cubicBezTo>
                  <a:pt x="2315" y="356"/>
                  <a:pt x="2848" y="976"/>
                  <a:pt x="2848" y="1602"/>
                </a:cubicBezTo>
                <a:cubicBezTo>
                  <a:pt x="2848" y="2314"/>
                  <a:pt x="2315" y="2848"/>
                  <a:pt x="1603" y="2848"/>
                </a:cubicBezTo>
                <a:cubicBezTo>
                  <a:pt x="983" y="2848"/>
                  <a:pt x="357" y="2314"/>
                  <a:pt x="357" y="1602"/>
                </a:cubicBezTo>
                <a:cubicBezTo>
                  <a:pt x="357" y="976"/>
                  <a:pt x="983" y="356"/>
                  <a:pt x="1603" y="356"/>
                </a:cubicBezTo>
                <a:close/>
                <a:moveTo>
                  <a:pt x="1603" y="0"/>
                </a:moveTo>
                <a:cubicBezTo>
                  <a:pt x="713" y="0"/>
                  <a:pt x="1" y="798"/>
                  <a:pt x="1" y="1602"/>
                </a:cubicBezTo>
                <a:cubicBezTo>
                  <a:pt x="1" y="2492"/>
                  <a:pt x="713" y="3204"/>
                  <a:pt x="1603" y="3204"/>
                </a:cubicBezTo>
                <a:cubicBezTo>
                  <a:pt x="2493" y="3204"/>
                  <a:pt x="3204" y="2492"/>
                  <a:pt x="3204" y="1602"/>
                </a:cubicBezTo>
                <a:cubicBezTo>
                  <a:pt x="3204" y="798"/>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7"/>
          <p:cNvSpPr/>
          <p:nvPr/>
        </p:nvSpPr>
        <p:spPr>
          <a:xfrm>
            <a:off x="2383788" y="3104243"/>
            <a:ext cx="126924" cy="119226"/>
          </a:xfrm>
          <a:custGeom>
            <a:avLst/>
            <a:gdLst/>
            <a:ahLst/>
            <a:cxnLst/>
            <a:rect l="l" t="t" r="r" b="b"/>
            <a:pathLst>
              <a:path w="1517" h="1425" extrusionOk="0">
                <a:moveTo>
                  <a:pt x="712" y="1"/>
                </a:moveTo>
                <a:cubicBezTo>
                  <a:pt x="356" y="1"/>
                  <a:pt x="0" y="356"/>
                  <a:pt x="0" y="712"/>
                </a:cubicBezTo>
                <a:cubicBezTo>
                  <a:pt x="0" y="1154"/>
                  <a:pt x="356" y="1424"/>
                  <a:pt x="712" y="1424"/>
                </a:cubicBezTo>
                <a:cubicBezTo>
                  <a:pt x="1161" y="1424"/>
                  <a:pt x="1517" y="1154"/>
                  <a:pt x="1517" y="712"/>
                </a:cubicBezTo>
                <a:cubicBezTo>
                  <a:pt x="1517" y="356"/>
                  <a:pt x="1161"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2190181" y="3297850"/>
            <a:ext cx="119226" cy="126338"/>
          </a:xfrm>
          <a:custGeom>
            <a:avLst/>
            <a:gdLst/>
            <a:ahLst/>
            <a:cxnLst/>
            <a:rect l="l" t="t" r="r" b="b"/>
            <a:pathLst>
              <a:path w="1425" h="1510" extrusionOk="0">
                <a:moveTo>
                  <a:pt x="712" y="0"/>
                </a:moveTo>
                <a:cubicBezTo>
                  <a:pt x="271" y="0"/>
                  <a:pt x="0" y="356"/>
                  <a:pt x="0" y="712"/>
                </a:cubicBezTo>
                <a:cubicBezTo>
                  <a:pt x="0" y="1154"/>
                  <a:pt x="271" y="1510"/>
                  <a:pt x="712" y="1510"/>
                </a:cubicBezTo>
                <a:cubicBezTo>
                  <a:pt x="1068" y="1510"/>
                  <a:pt x="1424" y="1154"/>
                  <a:pt x="1424" y="712"/>
                </a:cubicBezTo>
                <a:cubicBezTo>
                  <a:pt x="1424" y="356"/>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7"/>
          <p:cNvSpPr/>
          <p:nvPr/>
        </p:nvSpPr>
        <p:spPr>
          <a:xfrm>
            <a:off x="1989379" y="3498568"/>
            <a:ext cx="126422" cy="119226"/>
          </a:xfrm>
          <a:custGeom>
            <a:avLst/>
            <a:gdLst/>
            <a:ahLst/>
            <a:cxnLst/>
            <a:rect l="l" t="t" r="r" b="b"/>
            <a:pathLst>
              <a:path w="1511" h="1425" extrusionOk="0">
                <a:moveTo>
                  <a:pt x="798" y="1"/>
                </a:moveTo>
                <a:cubicBezTo>
                  <a:pt x="357" y="1"/>
                  <a:pt x="1" y="271"/>
                  <a:pt x="1" y="713"/>
                </a:cubicBezTo>
                <a:cubicBezTo>
                  <a:pt x="1" y="1069"/>
                  <a:pt x="357" y="1425"/>
                  <a:pt x="798" y="1425"/>
                </a:cubicBezTo>
                <a:cubicBezTo>
                  <a:pt x="1154" y="1425"/>
                  <a:pt x="1510" y="1069"/>
                  <a:pt x="1510" y="713"/>
                </a:cubicBezTo>
                <a:cubicBezTo>
                  <a:pt x="1510" y="271"/>
                  <a:pt x="1154" y="1"/>
                  <a:pt x="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7"/>
          <p:cNvSpPr/>
          <p:nvPr/>
        </p:nvSpPr>
        <p:spPr>
          <a:xfrm>
            <a:off x="834935" y="3820855"/>
            <a:ext cx="1087259" cy="1085418"/>
          </a:xfrm>
          <a:custGeom>
            <a:avLst/>
            <a:gdLst/>
            <a:ahLst/>
            <a:cxnLst/>
            <a:rect l="l" t="t" r="r" b="b"/>
            <a:pathLst>
              <a:path w="12995" h="12973" extrusionOk="0">
                <a:moveTo>
                  <a:pt x="12774" y="1"/>
                </a:moveTo>
                <a:cubicBezTo>
                  <a:pt x="12729" y="1"/>
                  <a:pt x="12685" y="22"/>
                  <a:pt x="12638" y="65"/>
                </a:cubicBezTo>
                <a:lnTo>
                  <a:pt x="93" y="12617"/>
                </a:lnTo>
                <a:cubicBezTo>
                  <a:pt x="1" y="12702"/>
                  <a:pt x="1" y="12795"/>
                  <a:pt x="93" y="12880"/>
                </a:cubicBezTo>
                <a:cubicBezTo>
                  <a:pt x="93" y="12880"/>
                  <a:pt x="93" y="12973"/>
                  <a:pt x="179" y="12973"/>
                </a:cubicBezTo>
                <a:lnTo>
                  <a:pt x="271" y="12880"/>
                </a:lnTo>
                <a:lnTo>
                  <a:pt x="12909" y="335"/>
                </a:lnTo>
                <a:cubicBezTo>
                  <a:pt x="12994" y="243"/>
                  <a:pt x="12994" y="65"/>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7"/>
          <p:cNvSpPr/>
          <p:nvPr/>
        </p:nvSpPr>
        <p:spPr>
          <a:xfrm>
            <a:off x="1363965" y="3448535"/>
            <a:ext cx="1079478" cy="1085502"/>
          </a:xfrm>
          <a:custGeom>
            <a:avLst/>
            <a:gdLst/>
            <a:ahLst/>
            <a:cxnLst/>
            <a:rect l="l" t="t" r="r" b="b"/>
            <a:pathLst>
              <a:path w="12902" h="12974" extrusionOk="0">
                <a:moveTo>
                  <a:pt x="12769" y="1"/>
                </a:moveTo>
                <a:cubicBezTo>
                  <a:pt x="12725" y="1"/>
                  <a:pt x="12680" y="22"/>
                  <a:pt x="12638" y="65"/>
                </a:cubicBezTo>
                <a:lnTo>
                  <a:pt x="0" y="12702"/>
                </a:lnTo>
                <a:lnTo>
                  <a:pt x="0" y="12973"/>
                </a:lnTo>
                <a:lnTo>
                  <a:pt x="263" y="12973"/>
                </a:lnTo>
                <a:lnTo>
                  <a:pt x="12901" y="335"/>
                </a:lnTo>
                <a:lnTo>
                  <a:pt x="12901" y="65"/>
                </a:lnTo>
                <a:cubicBezTo>
                  <a:pt x="12858" y="22"/>
                  <a:pt x="12814" y="1"/>
                  <a:pt x="12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7"/>
          <p:cNvSpPr/>
          <p:nvPr/>
        </p:nvSpPr>
        <p:spPr>
          <a:xfrm>
            <a:off x="306575" y="2828475"/>
            <a:ext cx="796515" cy="797100"/>
          </a:xfrm>
          <a:custGeom>
            <a:avLst/>
            <a:gdLst/>
            <a:ahLst/>
            <a:cxnLst/>
            <a:rect l="l" t="t" r="r" b="b"/>
            <a:pathLst>
              <a:path w="9520" h="9527" extrusionOk="0">
                <a:moveTo>
                  <a:pt x="4806" y="0"/>
                </a:moveTo>
                <a:cubicBezTo>
                  <a:pt x="2136" y="0"/>
                  <a:pt x="0" y="2136"/>
                  <a:pt x="0" y="4720"/>
                </a:cubicBezTo>
                <a:cubicBezTo>
                  <a:pt x="0" y="7390"/>
                  <a:pt x="2136" y="9526"/>
                  <a:pt x="4806" y="9526"/>
                </a:cubicBezTo>
                <a:cubicBezTo>
                  <a:pt x="7384" y="9526"/>
                  <a:pt x="9520" y="7390"/>
                  <a:pt x="9520" y="4720"/>
                </a:cubicBezTo>
                <a:cubicBezTo>
                  <a:pt x="9520" y="4628"/>
                  <a:pt x="9434" y="4542"/>
                  <a:pt x="9342" y="4542"/>
                </a:cubicBezTo>
                <a:cubicBezTo>
                  <a:pt x="9256" y="4542"/>
                  <a:pt x="9164" y="4628"/>
                  <a:pt x="9164" y="4720"/>
                </a:cubicBezTo>
                <a:cubicBezTo>
                  <a:pt x="9164" y="7212"/>
                  <a:pt x="7206" y="9170"/>
                  <a:pt x="4806" y="9170"/>
                </a:cubicBezTo>
                <a:cubicBezTo>
                  <a:pt x="2314" y="9170"/>
                  <a:pt x="356" y="7212"/>
                  <a:pt x="356" y="4720"/>
                </a:cubicBezTo>
                <a:cubicBezTo>
                  <a:pt x="356" y="2314"/>
                  <a:pt x="2314" y="356"/>
                  <a:pt x="4806" y="356"/>
                </a:cubicBezTo>
                <a:cubicBezTo>
                  <a:pt x="4892" y="356"/>
                  <a:pt x="4984" y="271"/>
                  <a:pt x="4984" y="178"/>
                </a:cubicBezTo>
                <a:cubicBezTo>
                  <a:pt x="4984" y="0"/>
                  <a:pt x="4892" y="0"/>
                  <a:pt x="4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432829" y="2955315"/>
            <a:ext cx="544006" cy="543337"/>
          </a:xfrm>
          <a:custGeom>
            <a:avLst/>
            <a:gdLst/>
            <a:ahLst/>
            <a:cxnLst/>
            <a:rect l="l" t="t" r="r" b="b"/>
            <a:pathLst>
              <a:path w="6502" h="6494" extrusionOk="0">
                <a:moveTo>
                  <a:pt x="3297" y="1781"/>
                </a:moveTo>
                <a:cubicBezTo>
                  <a:pt x="4095" y="1781"/>
                  <a:pt x="4721" y="2400"/>
                  <a:pt x="4721" y="3204"/>
                </a:cubicBezTo>
                <a:cubicBezTo>
                  <a:pt x="4721" y="4002"/>
                  <a:pt x="4095" y="4714"/>
                  <a:pt x="3297" y="4714"/>
                </a:cubicBezTo>
                <a:cubicBezTo>
                  <a:pt x="2493" y="4714"/>
                  <a:pt x="1781" y="4002"/>
                  <a:pt x="1781" y="3204"/>
                </a:cubicBezTo>
                <a:cubicBezTo>
                  <a:pt x="1781" y="2400"/>
                  <a:pt x="2493" y="1781"/>
                  <a:pt x="3297" y="1781"/>
                </a:cubicBezTo>
                <a:close/>
                <a:moveTo>
                  <a:pt x="3297" y="1"/>
                </a:moveTo>
                <a:cubicBezTo>
                  <a:pt x="1517" y="1"/>
                  <a:pt x="1" y="1425"/>
                  <a:pt x="1" y="3204"/>
                </a:cubicBezTo>
                <a:cubicBezTo>
                  <a:pt x="1" y="4984"/>
                  <a:pt x="1517" y="6494"/>
                  <a:pt x="3297" y="6494"/>
                </a:cubicBezTo>
                <a:cubicBezTo>
                  <a:pt x="5077" y="6494"/>
                  <a:pt x="6501" y="4984"/>
                  <a:pt x="6501" y="3204"/>
                </a:cubicBezTo>
                <a:cubicBezTo>
                  <a:pt x="6501" y="1425"/>
                  <a:pt x="5077" y="1"/>
                  <a:pt x="3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2451056" y="855512"/>
            <a:ext cx="319945" cy="319945"/>
          </a:xfrm>
          <a:custGeom>
            <a:avLst/>
            <a:gdLst/>
            <a:ahLst/>
            <a:cxnLst/>
            <a:rect l="l" t="t" r="r" b="b"/>
            <a:pathLst>
              <a:path w="3824" h="3824" extrusionOk="0">
                <a:moveTo>
                  <a:pt x="1959" y="356"/>
                </a:moveTo>
                <a:cubicBezTo>
                  <a:pt x="2756" y="356"/>
                  <a:pt x="3468" y="1068"/>
                  <a:pt x="3468" y="1958"/>
                </a:cubicBezTo>
                <a:cubicBezTo>
                  <a:pt x="3468" y="2756"/>
                  <a:pt x="2756" y="3468"/>
                  <a:pt x="1959" y="3468"/>
                </a:cubicBezTo>
                <a:cubicBezTo>
                  <a:pt x="1069" y="3468"/>
                  <a:pt x="357" y="2756"/>
                  <a:pt x="357" y="1958"/>
                </a:cubicBezTo>
                <a:cubicBezTo>
                  <a:pt x="357" y="1068"/>
                  <a:pt x="1069" y="356"/>
                  <a:pt x="1959" y="356"/>
                </a:cubicBezTo>
                <a:close/>
                <a:moveTo>
                  <a:pt x="1959" y="0"/>
                </a:moveTo>
                <a:cubicBezTo>
                  <a:pt x="891" y="0"/>
                  <a:pt x="1" y="890"/>
                  <a:pt x="1" y="1958"/>
                </a:cubicBezTo>
                <a:cubicBezTo>
                  <a:pt x="1" y="2934"/>
                  <a:pt x="891" y="3824"/>
                  <a:pt x="1959" y="3824"/>
                </a:cubicBezTo>
                <a:cubicBezTo>
                  <a:pt x="3027" y="3824"/>
                  <a:pt x="3824" y="2934"/>
                  <a:pt x="3824" y="1958"/>
                </a:cubicBezTo>
                <a:cubicBezTo>
                  <a:pt x="3824" y="890"/>
                  <a:pt x="3027" y="0"/>
                  <a:pt x="1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7"/>
          <p:cNvSpPr/>
          <p:nvPr/>
        </p:nvSpPr>
        <p:spPr>
          <a:xfrm>
            <a:off x="2361699" y="522013"/>
            <a:ext cx="744724" cy="742800"/>
          </a:xfrm>
          <a:custGeom>
            <a:avLst/>
            <a:gdLst/>
            <a:ahLst/>
            <a:cxnLst/>
            <a:rect l="l" t="t" r="r" b="b"/>
            <a:pathLst>
              <a:path w="8901" h="8878" extrusionOk="0">
                <a:moveTo>
                  <a:pt x="8708" y="1"/>
                </a:moveTo>
                <a:cubicBezTo>
                  <a:pt x="8653" y="1"/>
                  <a:pt x="8587" y="24"/>
                  <a:pt x="8544" y="70"/>
                </a:cubicBezTo>
                <a:lnTo>
                  <a:pt x="1" y="8614"/>
                </a:lnTo>
                <a:lnTo>
                  <a:pt x="1" y="8878"/>
                </a:lnTo>
                <a:lnTo>
                  <a:pt x="264" y="8878"/>
                </a:lnTo>
                <a:lnTo>
                  <a:pt x="8808" y="334"/>
                </a:lnTo>
                <a:cubicBezTo>
                  <a:pt x="8900" y="248"/>
                  <a:pt x="8900" y="156"/>
                  <a:pt x="8808" y="70"/>
                </a:cubicBezTo>
                <a:cubicBezTo>
                  <a:pt x="8808" y="24"/>
                  <a:pt x="8763" y="1"/>
                  <a:pt x="8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7"/>
          <p:cNvSpPr/>
          <p:nvPr/>
        </p:nvSpPr>
        <p:spPr>
          <a:xfrm>
            <a:off x="1498000" y="1785978"/>
            <a:ext cx="1221211" cy="1221211"/>
          </a:xfrm>
          <a:custGeom>
            <a:avLst/>
            <a:gdLst/>
            <a:ahLst/>
            <a:cxnLst/>
            <a:rect l="l" t="t" r="r" b="b"/>
            <a:pathLst>
              <a:path w="14596" h="14596" extrusionOk="0">
                <a:moveTo>
                  <a:pt x="7298" y="0"/>
                </a:moveTo>
                <a:cubicBezTo>
                  <a:pt x="3289" y="0"/>
                  <a:pt x="0" y="3297"/>
                  <a:pt x="0" y="7298"/>
                </a:cubicBezTo>
                <a:cubicBezTo>
                  <a:pt x="0" y="11307"/>
                  <a:pt x="3289" y="14596"/>
                  <a:pt x="7298" y="14596"/>
                </a:cubicBezTo>
                <a:cubicBezTo>
                  <a:pt x="11299" y="14596"/>
                  <a:pt x="14596" y="11307"/>
                  <a:pt x="14596" y="7298"/>
                </a:cubicBezTo>
                <a:lnTo>
                  <a:pt x="14240" y="7298"/>
                </a:lnTo>
                <a:cubicBezTo>
                  <a:pt x="14240" y="11129"/>
                  <a:pt x="11121" y="14240"/>
                  <a:pt x="7298" y="14240"/>
                </a:cubicBezTo>
                <a:cubicBezTo>
                  <a:pt x="3467" y="14240"/>
                  <a:pt x="356" y="11129"/>
                  <a:pt x="356" y="7298"/>
                </a:cubicBezTo>
                <a:cubicBezTo>
                  <a:pt x="356" y="3475"/>
                  <a:pt x="3467" y="356"/>
                  <a:pt x="7298" y="356"/>
                </a:cubicBezTo>
                <a:lnTo>
                  <a:pt x="7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1676630" y="1964692"/>
            <a:ext cx="871062" cy="863867"/>
          </a:xfrm>
          <a:custGeom>
            <a:avLst/>
            <a:gdLst/>
            <a:ahLst/>
            <a:cxnLst/>
            <a:rect l="l" t="t" r="r" b="b"/>
            <a:pathLst>
              <a:path w="10411" h="10325" extrusionOk="0">
                <a:moveTo>
                  <a:pt x="5163" y="356"/>
                </a:moveTo>
                <a:cubicBezTo>
                  <a:pt x="7833" y="356"/>
                  <a:pt x="10054" y="2492"/>
                  <a:pt x="10054" y="5162"/>
                </a:cubicBezTo>
                <a:cubicBezTo>
                  <a:pt x="10054" y="7832"/>
                  <a:pt x="7833" y="9968"/>
                  <a:pt x="5163" y="9968"/>
                </a:cubicBezTo>
                <a:cubicBezTo>
                  <a:pt x="2493" y="9968"/>
                  <a:pt x="357" y="7832"/>
                  <a:pt x="357" y="5162"/>
                </a:cubicBezTo>
                <a:cubicBezTo>
                  <a:pt x="357" y="2492"/>
                  <a:pt x="2493" y="356"/>
                  <a:pt x="5163" y="356"/>
                </a:cubicBezTo>
                <a:close/>
                <a:moveTo>
                  <a:pt x="5163" y="0"/>
                </a:moveTo>
                <a:cubicBezTo>
                  <a:pt x="2315" y="0"/>
                  <a:pt x="1" y="2314"/>
                  <a:pt x="1" y="5162"/>
                </a:cubicBezTo>
                <a:cubicBezTo>
                  <a:pt x="1" y="8010"/>
                  <a:pt x="2315" y="10324"/>
                  <a:pt x="5163" y="10324"/>
                </a:cubicBezTo>
                <a:cubicBezTo>
                  <a:pt x="8096" y="10324"/>
                  <a:pt x="10410" y="8010"/>
                  <a:pt x="10410" y="5162"/>
                </a:cubicBezTo>
                <a:cubicBezTo>
                  <a:pt x="10410" y="2314"/>
                  <a:pt x="8096" y="0"/>
                  <a:pt x="5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1847646" y="2136210"/>
            <a:ext cx="521332" cy="521332"/>
          </a:xfrm>
          <a:custGeom>
            <a:avLst/>
            <a:gdLst/>
            <a:ahLst/>
            <a:cxnLst/>
            <a:rect l="l" t="t" r="r" b="b"/>
            <a:pathLst>
              <a:path w="6231" h="6231" extrusionOk="0">
                <a:moveTo>
                  <a:pt x="3119" y="357"/>
                </a:moveTo>
                <a:cubicBezTo>
                  <a:pt x="4628" y="357"/>
                  <a:pt x="5874" y="1603"/>
                  <a:pt x="5874" y="3112"/>
                </a:cubicBezTo>
                <a:cubicBezTo>
                  <a:pt x="5874" y="4629"/>
                  <a:pt x="4628" y="5875"/>
                  <a:pt x="3119" y="5875"/>
                </a:cubicBezTo>
                <a:cubicBezTo>
                  <a:pt x="1602" y="5875"/>
                  <a:pt x="356" y="4629"/>
                  <a:pt x="356" y="3112"/>
                </a:cubicBezTo>
                <a:cubicBezTo>
                  <a:pt x="356" y="1603"/>
                  <a:pt x="1602" y="357"/>
                  <a:pt x="3119" y="357"/>
                </a:cubicBezTo>
                <a:close/>
                <a:moveTo>
                  <a:pt x="3119" y="1"/>
                </a:moveTo>
                <a:cubicBezTo>
                  <a:pt x="1424" y="1"/>
                  <a:pt x="0" y="1425"/>
                  <a:pt x="0" y="3112"/>
                </a:cubicBezTo>
                <a:cubicBezTo>
                  <a:pt x="0" y="4807"/>
                  <a:pt x="1424" y="6231"/>
                  <a:pt x="3119" y="6231"/>
                </a:cubicBezTo>
                <a:cubicBezTo>
                  <a:pt x="4899" y="6231"/>
                  <a:pt x="6230" y="4807"/>
                  <a:pt x="6230" y="3112"/>
                </a:cubicBezTo>
                <a:cubicBezTo>
                  <a:pt x="6230" y="1425"/>
                  <a:pt x="4899" y="1"/>
                  <a:pt x="3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CUSTOM_16_1_1">
    <p:spTree>
      <p:nvGrpSpPr>
        <p:cNvPr id="1" name="Shape 1041"/>
        <p:cNvGrpSpPr/>
        <p:nvPr/>
      </p:nvGrpSpPr>
      <p:grpSpPr>
        <a:xfrm>
          <a:off x="0" y="0"/>
          <a:ext cx="0" cy="0"/>
          <a:chOff x="0" y="0"/>
          <a:chExt cx="0" cy="0"/>
        </a:xfrm>
      </p:grpSpPr>
      <p:grpSp>
        <p:nvGrpSpPr>
          <p:cNvPr id="1042" name="Google Shape;1042;p58"/>
          <p:cNvGrpSpPr/>
          <p:nvPr/>
        </p:nvGrpSpPr>
        <p:grpSpPr>
          <a:xfrm>
            <a:off x="5886112" y="25242"/>
            <a:ext cx="3209541" cy="1975685"/>
            <a:chOff x="793425" y="2187250"/>
            <a:chExt cx="943400" cy="580725"/>
          </a:xfrm>
        </p:grpSpPr>
        <p:sp>
          <p:nvSpPr>
            <p:cNvPr id="1043" name="Google Shape;1043;p58"/>
            <p:cNvSpPr/>
            <p:nvPr/>
          </p:nvSpPr>
          <p:spPr>
            <a:xfrm>
              <a:off x="857850" y="2303425"/>
              <a:ext cx="507325" cy="464550"/>
            </a:xfrm>
            <a:custGeom>
              <a:avLst/>
              <a:gdLst/>
              <a:ahLst/>
              <a:cxnLst/>
              <a:rect l="l" t="t" r="r" b="b"/>
              <a:pathLst>
                <a:path w="20293" h="18582" extrusionOk="0">
                  <a:moveTo>
                    <a:pt x="20072" y="1"/>
                  </a:moveTo>
                  <a:cubicBezTo>
                    <a:pt x="20027" y="1"/>
                    <a:pt x="19983" y="24"/>
                    <a:pt x="19936" y="70"/>
                  </a:cubicBezTo>
                  <a:lnTo>
                    <a:pt x="2137" y="17870"/>
                  </a:lnTo>
                  <a:cubicBezTo>
                    <a:pt x="1959" y="18090"/>
                    <a:pt x="1715" y="18201"/>
                    <a:pt x="1471" y="18201"/>
                  </a:cubicBezTo>
                  <a:cubicBezTo>
                    <a:pt x="1227" y="18201"/>
                    <a:pt x="983" y="18090"/>
                    <a:pt x="805" y="17870"/>
                  </a:cubicBezTo>
                  <a:cubicBezTo>
                    <a:pt x="449" y="17514"/>
                    <a:pt x="449" y="16980"/>
                    <a:pt x="805" y="16531"/>
                  </a:cubicBezTo>
                  <a:lnTo>
                    <a:pt x="8011" y="9326"/>
                  </a:lnTo>
                  <a:cubicBezTo>
                    <a:pt x="8103" y="9326"/>
                    <a:pt x="8103" y="9148"/>
                    <a:pt x="8011" y="9148"/>
                  </a:cubicBezTo>
                  <a:cubicBezTo>
                    <a:pt x="7968" y="9102"/>
                    <a:pt x="7923" y="9079"/>
                    <a:pt x="7879" y="9079"/>
                  </a:cubicBezTo>
                  <a:cubicBezTo>
                    <a:pt x="7834" y="9079"/>
                    <a:pt x="7790" y="9102"/>
                    <a:pt x="7747" y="9148"/>
                  </a:cubicBezTo>
                  <a:lnTo>
                    <a:pt x="535" y="16353"/>
                  </a:lnTo>
                  <a:cubicBezTo>
                    <a:pt x="1" y="16802"/>
                    <a:pt x="1" y="17692"/>
                    <a:pt x="535" y="18133"/>
                  </a:cubicBezTo>
                  <a:cubicBezTo>
                    <a:pt x="805" y="18404"/>
                    <a:pt x="1161" y="18582"/>
                    <a:pt x="1425" y="18582"/>
                  </a:cubicBezTo>
                  <a:cubicBezTo>
                    <a:pt x="1781" y="18582"/>
                    <a:pt x="2137" y="18404"/>
                    <a:pt x="2407" y="18133"/>
                  </a:cubicBezTo>
                  <a:lnTo>
                    <a:pt x="20207" y="334"/>
                  </a:lnTo>
                  <a:cubicBezTo>
                    <a:pt x="20292" y="248"/>
                    <a:pt x="20292" y="156"/>
                    <a:pt x="20207" y="70"/>
                  </a:cubicBezTo>
                  <a:cubicBezTo>
                    <a:pt x="20161" y="24"/>
                    <a:pt x="20116" y="1"/>
                    <a:pt x="20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8"/>
            <p:cNvSpPr/>
            <p:nvPr/>
          </p:nvSpPr>
          <p:spPr>
            <a:xfrm>
              <a:off x="1365150" y="2187250"/>
              <a:ext cx="371675" cy="367625"/>
            </a:xfrm>
            <a:custGeom>
              <a:avLst/>
              <a:gdLst/>
              <a:ahLst/>
              <a:cxnLst/>
              <a:rect l="l" t="t" r="r" b="b"/>
              <a:pathLst>
                <a:path w="14867" h="14705" extrusionOk="0">
                  <a:moveTo>
                    <a:pt x="13962" y="0"/>
                  </a:moveTo>
                  <a:cubicBezTo>
                    <a:pt x="13750" y="0"/>
                    <a:pt x="13528" y="89"/>
                    <a:pt x="13350" y="267"/>
                  </a:cubicBezTo>
                  <a:lnTo>
                    <a:pt x="271" y="13346"/>
                  </a:lnTo>
                  <a:cubicBezTo>
                    <a:pt x="0" y="13617"/>
                    <a:pt x="0" y="14151"/>
                    <a:pt x="271" y="14507"/>
                  </a:cubicBezTo>
                  <a:cubicBezTo>
                    <a:pt x="449" y="14639"/>
                    <a:pt x="671" y="14705"/>
                    <a:pt x="894" y="14705"/>
                  </a:cubicBezTo>
                  <a:cubicBezTo>
                    <a:pt x="1116" y="14705"/>
                    <a:pt x="1339" y="14639"/>
                    <a:pt x="1517" y="14507"/>
                  </a:cubicBezTo>
                  <a:lnTo>
                    <a:pt x="14510" y="1421"/>
                  </a:lnTo>
                  <a:cubicBezTo>
                    <a:pt x="14866" y="1065"/>
                    <a:pt x="14866" y="531"/>
                    <a:pt x="14510" y="267"/>
                  </a:cubicBezTo>
                  <a:cubicBezTo>
                    <a:pt x="14375" y="89"/>
                    <a:pt x="14174" y="0"/>
                    <a:pt x="13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8"/>
            <p:cNvSpPr/>
            <p:nvPr/>
          </p:nvSpPr>
          <p:spPr>
            <a:xfrm>
              <a:off x="1416400" y="2238425"/>
              <a:ext cx="80125" cy="80125"/>
            </a:xfrm>
            <a:custGeom>
              <a:avLst/>
              <a:gdLst/>
              <a:ahLst/>
              <a:cxnLst/>
              <a:rect l="l" t="t" r="r" b="b"/>
              <a:pathLst>
                <a:path w="3205" h="3205" extrusionOk="0">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8"/>
            <p:cNvSpPr/>
            <p:nvPr/>
          </p:nvSpPr>
          <p:spPr>
            <a:xfrm>
              <a:off x="1505400" y="2193925"/>
              <a:ext cx="37775" cy="35625"/>
            </a:xfrm>
            <a:custGeom>
              <a:avLst/>
              <a:gdLst/>
              <a:ahLst/>
              <a:cxnLst/>
              <a:rect l="l" t="t" r="r" b="b"/>
              <a:pathLst>
                <a:path w="1511" h="1425" extrusionOk="0">
                  <a:moveTo>
                    <a:pt x="713" y="0"/>
                  </a:moveTo>
                  <a:cubicBezTo>
                    <a:pt x="357" y="0"/>
                    <a:pt x="1" y="264"/>
                    <a:pt x="1" y="712"/>
                  </a:cubicBezTo>
                  <a:cubicBezTo>
                    <a:pt x="1" y="1068"/>
                    <a:pt x="357" y="1424"/>
                    <a:pt x="713" y="1424"/>
                  </a:cubicBezTo>
                  <a:cubicBezTo>
                    <a:pt x="1154" y="1424"/>
                    <a:pt x="1510" y="1068"/>
                    <a:pt x="1510" y="712"/>
                  </a:cubicBezTo>
                  <a:cubicBezTo>
                    <a:pt x="1510" y="264"/>
                    <a:pt x="1154"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8"/>
            <p:cNvSpPr/>
            <p:nvPr/>
          </p:nvSpPr>
          <p:spPr>
            <a:xfrm>
              <a:off x="995800" y="2200500"/>
              <a:ext cx="37950" cy="37950"/>
            </a:xfrm>
            <a:custGeom>
              <a:avLst/>
              <a:gdLst/>
              <a:ahLst/>
              <a:cxnLst/>
              <a:rect l="l" t="t" r="r" b="b"/>
              <a:pathLst>
                <a:path w="1518" h="1518" extrusionOk="0">
                  <a:moveTo>
                    <a:pt x="713" y="1"/>
                  </a:moveTo>
                  <a:cubicBezTo>
                    <a:pt x="357" y="1"/>
                    <a:pt x="1" y="357"/>
                    <a:pt x="1" y="805"/>
                  </a:cubicBezTo>
                  <a:cubicBezTo>
                    <a:pt x="1" y="1161"/>
                    <a:pt x="357" y="1517"/>
                    <a:pt x="713" y="1517"/>
                  </a:cubicBezTo>
                  <a:cubicBezTo>
                    <a:pt x="1161" y="1517"/>
                    <a:pt x="1517" y="1161"/>
                    <a:pt x="1517" y="805"/>
                  </a:cubicBezTo>
                  <a:cubicBezTo>
                    <a:pt x="1517" y="357"/>
                    <a:pt x="1161"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8"/>
            <p:cNvSpPr/>
            <p:nvPr/>
          </p:nvSpPr>
          <p:spPr>
            <a:xfrm>
              <a:off x="937950" y="2260675"/>
              <a:ext cx="35625" cy="35625"/>
            </a:xfrm>
            <a:custGeom>
              <a:avLst/>
              <a:gdLst/>
              <a:ahLst/>
              <a:cxnLst/>
              <a:rect l="l" t="t" r="r" b="b"/>
              <a:pathLst>
                <a:path w="1425" h="1425" extrusionOk="0">
                  <a:moveTo>
                    <a:pt x="713" y="0"/>
                  </a:moveTo>
                  <a:cubicBezTo>
                    <a:pt x="357" y="0"/>
                    <a:pt x="1" y="264"/>
                    <a:pt x="1" y="712"/>
                  </a:cubicBezTo>
                  <a:cubicBezTo>
                    <a:pt x="1" y="1154"/>
                    <a:pt x="357" y="1424"/>
                    <a:pt x="713" y="1424"/>
                  </a:cubicBezTo>
                  <a:cubicBezTo>
                    <a:pt x="1161" y="1424"/>
                    <a:pt x="1425" y="1154"/>
                    <a:pt x="1425" y="712"/>
                  </a:cubicBezTo>
                  <a:cubicBezTo>
                    <a:pt x="1425" y="264"/>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8"/>
            <p:cNvSpPr/>
            <p:nvPr/>
          </p:nvSpPr>
          <p:spPr>
            <a:xfrm>
              <a:off x="877975" y="2318525"/>
              <a:ext cx="37750" cy="37750"/>
            </a:xfrm>
            <a:custGeom>
              <a:avLst/>
              <a:gdLst/>
              <a:ahLst/>
              <a:cxnLst/>
              <a:rect l="l" t="t" r="r" b="b"/>
              <a:pathLst>
                <a:path w="1510" h="1510" extrusionOk="0">
                  <a:moveTo>
                    <a:pt x="798" y="0"/>
                  </a:moveTo>
                  <a:cubicBezTo>
                    <a:pt x="356" y="0"/>
                    <a:pt x="0" y="356"/>
                    <a:pt x="0" y="712"/>
                  </a:cubicBezTo>
                  <a:cubicBezTo>
                    <a:pt x="0" y="1154"/>
                    <a:pt x="356" y="1510"/>
                    <a:pt x="798" y="1510"/>
                  </a:cubicBezTo>
                  <a:cubicBezTo>
                    <a:pt x="1154" y="1510"/>
                    <a:pt x="1510" y="1154"/>
                    <a:pt x="1510" y="712"/>
                  </a:cubicBezTo>
                  <a:cubicBezTo>
                    <a:pt x="1510" y="356"/>
                    <a:pt x="1154" y="0"/>
                    <a:pt x="7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8"/>
            <p:cNvSpPr/>
            <p:nvPr/>
          </p:nvSpPr>
          <p:spPr>
            <a:xfrm>
              <a:off x="793425" y="2319050"/>
              <a:ext cx="324875" cy="324325"/>
            </a:xfrm>
            <a:custGeom>
              <a:avLst/>
              <a:gdLst/>
              <a:ahLst/>
              <a:cxnLst/>
              <a:rect l="l" t="t" r="r" b="b"/>
              <a:pathLst>
                <a:path w="12995" h="12973" extrusionOk="0">
                  <a:moveTo>
                    <a:pt x="12770" y="1"/>
                  </a:moveTo>
                  <a:cubicBezTo>
                    <a:pt x="12725" y="1"/>
                    <a:pt x="12681" y="22"/>
                    <a:pt x="12638" y="65"/>
                  </a:cubicBezTo>
                  <a:lnTo>
                    <a:pt x="86" y="12702"/>
                  </a:lnTo>
                  <a:cubicBezTo>
                    <a:pt x="1" y="12702"/>
                    <a:pt x="1" y="12880"/>
                    <a:pt x="86" y="12880"/>
                  </a:cubicBezTo>
                  <a:cubicBezTo>
                    <a:pt x="86" y="12973"/>
                    <a:pt x="179" y="12973"/>
                    <a:pt x="179" y="12973"/>
                  </a:cubicBezTo>
                  <a:cubicBezTo>
                    <a:pt x="264" y="12973"/>
                    <a:pt x="264" y="12973"/>
                    <a:pt x="357" y="12880"/>
                  </a:cubicBezTo>
                  <a:lnTo>
                    <a:pt x="12902" y="335"/>
                  </a:lnTo>
                  <a:cubicBezTo>
                    <a:pt x="12994" y="243"/>
                    <a:pt x="12994" y="157"/>
                    <a:pt x="12902" y="65"/>
                  </a:cubicBezTo>
                  <a:cubicBezTo>
                    <a:pt x="12859" y="22"/>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8"/>
            <p:cNvSpPr/>
            <p:nvPr/>
          </p:nvSpPr>
          <p:spPr>
            <a:xfrm>
              <a:off x="951300" y="2209975"/>
              <a:ext cx="324875" cy="322150"/>
            </a:xfrm>
            <a:custGeom>
              <a:avLst/>
              <a:gdLst/>
              <a:ahLst/>
              <a:cxnLst/>
              <a:rect l="l" t="t" r="r" b="b"/>
              <a:pathLst>
                <a:path w="12995" h="12886" extrusionOk="0">
                  <a:moveTo>
                    <a:pt x="12774" y="1"/>
                  </a:moveTo>
                  <a:cubicBezTo>
                    <a:pt x="12729" y="1"/>
                    <a:pt x="12685" y="24"/>
                    <a:pt x="12638" y="70"/>
                  </a:cubicBezTo>
                  <a:lnTo>
                    <a:pt x="93" y="12615"/>
                  </a:lnTo>
                  <a:cubicBezTo>
                    <a:pt x="1" y="12708"/>
                    <a:pt x="1" y="12793"/>
                    <a:pt x="93" y="12886"/>
                  </a:cubicBezTo>
                  <a:lnTo>
                    <a:pt x="271" y="12886"/>
                  </a:lnTo>
                  <a:lnTo>
                    <a:pt x="12909" y="248"/>
                  </a:lnTo>
                  <a:cubicBezTo>
                    <a:pt x="12994" y="248"/>
                    <a:pt x="12994" y="70"/>
                    <a:pt x="12909" y="70"/>
                  </a:cubicBezTo>
                  <a:cubicBezTo>
                    <a:pt x="12863" y="24"/>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8"/>
            <p:cNvSpPr/>
            <p:nvPr/>
          </p:nvSpPr>
          <p:spPr>
            <a:xfrm>
              <a:off x="1336300" y="2200500"/>
              <a:ext cx="35625" cy="37950"/>
            </a:xfrm>
            <a:custGeom>
              <a:avLst/>
              <a:gdLst/>
              <a:ahLst/>
              <a:cxnLst/>
              <a:rect l="l" t="t" r="r" b="b"/>
              <a:pathLst>
                <a:path w="1425" h="1518" extrusionOk="0">
                  <a:moveTo>
                    <a:pt x="713" y="1"/>
                  </a:moveTo>
                  <a:cubicBezTo>
                    <a:pt x="264" y="1"/>
                    <a:pt x="1" y="357"/>
                    <a:pt x="1" y="805"/>
                  </a:cubicBezTo>
                  <a:cubicBezTo>
                    <a:pt x="1" y="1161"/>
                    <a:pt x="264" y="1517"/>
                    <a:pt x="713" y="1517"/>
                  </a:cubicBezTo>
                  <a:cubicBezTo>
                    <a:pt x="1069" y="1517"/>
                    <a:pt x="1425" y="1161"/>
                    <a:pt x="1425" y="805"/>
                  </a:cubicBezTo>
                  <a:cubicBezTo>
                    <a:pt x="1425" y="357"/>
                    <a:pt x="1069" y="1"/>
                    <a:pt x="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8"/>
            <p:cNvSpPr/>
            <p:nvPr/>
          </p:nvSpPr>
          <p:spPr>
            <a:xfrm>
              <a:off x="1276150" y="2260675"/>
              <a:ext cx="37925" cy="35625"/>
            </a:xfrm>
            <a:custGeom>
              <a:avLst/>
              <a:gdLst/>
              <a:ahLst/>
              <a:cxnLst/>
              <a:rect l="l" t="t" r="r" b="b"/>
              <a:pathLst>
                <a:path w="1517" h="1425" extrusionOk="0">
                  <a:moveTo>
                    <a:pt x="712" y="0"/>
                  </a:moveTo>
                  <a:cubicBezTo>
                    <a:pt x="356" y="0"/>
                    <a:pt x="0" y="264"/>
                    <a:pt x="0" y="712"/>
                  </a:cubicBezTo>
                  <a:cubicBezTo>
                    <a:pt x="0" y="1154"/>
                    <a:pt x="356" y="1424"/>
                    <a:pt x="712" y="1424"/>
                  </a:cubicBezTo>
                  <a:cubicBezTo>
                    <a:pt x="1161" y="1424"/>
                    <a:pt x="1517" y="1154"/>
                    <a:pt x="1517" y="712"/>
                  </a:cubicBezTo>
                  <a:cubicBezTo>
                    <a:pt x="1517" y="264"/>
                    <a:pt x="1161" y="0"/>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8"/>
            <p:cNvSpPr/>
            <p:nvPr/>
          </p:nvSpPr>
          <p:spPr>
            <a:xfrm>
              <a:off x="1218300" y="2318525"/>
              <a:ext cx="35625" cy="37750"/>
            </a:xfrm>
            <a:custGeom>
              <a:avLst/>
              <a:gdLst/>
              <a:ahLst/>
              <a:cxnLst/>
              <a:rect l="l" t="t" r="r" b="b"/>
              <a:pathLst>
                <a:path w="1425" h="1510" extrusionOk="0">
                  <a:moveTo>
                    <a:pt x="712" y="0"/>
                  </a:moveTo>
                  <a:cubicBezTo>
                    <a:pt x="356" y="0"/>
                    <a:pt x="0" y="356"/>
                    <a:pt x="0" y="712"/>
                  </a:cubicBezTo>
                  <a:cubicBezTo>
                    <a:pt x="0" y="1154"/>
                    <a:pt x="356" y="1510"/>
                    <a:pt x="712" y="1510"/>
                  </a:cubicBezTo>
                  <a:cubicBezTo>
                    <a:pt x="1161" y="1510"/>
                    <a:pt x="1424" y="1154"/>
                    <a:pt x="1424" y="712"/>
                  </a:cubicBezTo>
                  <a:cubicBezTo>
                    <a:pt x="1424" y="356"/>
                    <a:pt x="1161" y="0"/>
                    <a:pt x="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58"/>
          <p:cNvSpPr/>
          <p:nvPr/>
        </p:nvSpPr>
        <p:spPr>
          <a:xfrm>
            <a:off x="2479895" y="3621388"/>
            <a:ext cx="1243885" cy="1230331"/>
          </a:xfrm>
          <a:custGeom>
            <a:avLst/>
            <a:gdLst/>
            <a:ahLst/>
            <a:cxnLst/>
            <a:rect l="l" t="t" r="r" b="b"/>
            <a:pathLst>
              <a:path w="14867" h="14705" extrusionOk="0">
                <a:moveTo>
                  <a:pt x="13985" y="0"/>
                </a:moveTo>
                <a:cubicBezTo>
                  <a:pt x="13774" y="0"/>
                  <a:pt x="13574" y="66"/>
                  <a:pt x="13443" y="198"/>
                </a:cubicBezTo>
                <a:lnTo>
                  <a:pt x="356" y="13284"/>
                </a:lnTo>
                <a:cubicBezTo>
                  <a:pt x="0" y="13640"/>
                  <a:pt x="0" y="14081"/>
                  <a:pt x="356" y="14437"/>
                </a:cubicBezTo>
                <a:cubicBezTo>
                  <a:pt x="534" y="14615"/>
                  <a:pt x="736" y="14704"/>
                  <a:pt x="937" y="14704"/>
                </a:cubicBezTo>
                <a:cubicBezTo>
                  <a:pt x="1138" y="14704"/>
                  <a:pt x="1339" y="14615"/>
                  <a:pt x="1517" y="14437"/>
                </a:cubicBezTo>
                <a:lnTo>
                  <a:pt x="14596" y="1358"/>
                </a:lnTo>
                <a:cubicBezTo>
                  <a:pt x="14866" y="1088"/>
                  <a:pt x="14866" y="554"/>
                  <a:pt x="14596" y="198"/>
                </a:cubicBezTo>
                <a:cubicBezTo>
                  <a:pt x="14418" y="66"/>
                  <a:pt x="14195" y="0"/>
                  <a:pt x="139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8"/>
          <p:cNvSpPr/>
          <p:nvPr/>
        </p:nvSpPr>
        <p:spPr>
          <a:xfrm>
            <a:off x="1251491" y="4313829"/>
            <a:ext cx="268154" cy="268154"/>
          </a:xfrm>
          <a:custGeom>
            <a:avLst/>
            <a:gdLst/>
            <a:ahLst/>
            <a:cxnLst/>
            <a:rect l="l" t="t" r="r" b="b"/>
            <a:pathLst>
              <a:path w="3205" h="3205" extrusionOk="0">
                <a:moveTo>
                  <a:pt x="1603" y="356"/>
                </a:moveTo>
                <a:cubicBezTo>
                  <a:pt x="2315" y="356"/>
                  <a:pt x="2848" y="976"/>
                  <a:pt x="2848" y="1602"/>
                </a:cubicBezTo>
                <a:cubicBezTo>
                  <a:pt x="2848" y="2314"/>
                  <a:pt x="2315" y="2848"/>
                  <a:pt x="1603" y="2848"/>
                </a:cubicBezTo>
                <a:cubicBezTo>
                  <a:pt x="983" y="2848"/>
                  <a:pt x="357" y="2314"/>
                  <a:pt x="357" y="1602"/>
                </a:cubicBezTo>
                <a:cubicBezTo>
                  <a:pt x="357" y="976"/>
                  <a:pt x="983" y="356"/>
                  <a:pt x="1603" y="356"/>
                </a:cubicBezTo>
                <a:close/>
                <a:moveTo>
                  <a:pt x="1603" y="0"/>
                </a:moveTo>
                <a:cubicBezTo>
                  <a:pt x="713" y="0"/>
                  <a:pt x="1" y="798"/>
                  <a:pt x="1" y="1602"/>
                </a:cubicBezTo>
                <a:cubicBezTo>
                  <a:pt x="1" y="2492"/>
                  <a:pt x="713" y="3204"/>
                  <a:pt x="1603" y="3204"/>
                </a:cubicBezTo>
                <a:cubicBezTo>
                  <a:pt x="2493" y="3204"/>
                  <a:pt x="3204" y="2492"/>
                  <a:pt x="3204" y="1602"/>
                </a:cubicBezTo>
                <a:cubicBezTo>
                  <a:pt x="3204" y="798"/>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8"/>
          <p:cNvSpPr/>
          <p:nvPr/>
        </p:nvSpPr>
        <p:spPr>
          <a:xfrm>
            <a:off x="3042231" y="3270912"/>
            <a:ext cx="119226" cy="126338"/>
          </a:xfrm>
          <a:custGeom>
            <a:avLst/>
            <a:gdLst/>
            <a:ahLst/>
            <a:cxnLst/>
            <a:rect l="l" t="t" r="r" b="b"/>
            <a:pathLst>
              <a:path w="1425" h="1510" extrusionOk="0">
                <a:moveTo>
                  <a:pt x="712" y="0"/>
                </a:moveTo>
                <a:cubicBezTo>
                  <a:pt x="271" y="0"/>
                  <a:pt x="0" y="356"/>
                  <a:pt x="0" y="712"/>
                </a:cubicBezTo>
                <a:cubicBezTo>
                  <a:pt x="0" y="1154"/>
                  <a:pt x="271" y="1510"/>
                  <a:pt x="712" y="1510"/>
                </a:cubicBezTo>
                <a:cubicBezTo>
                  <a:pt x="1068" y="1510"/>
                  <a:pt x="1424" y="1154"/>
                  <a:pt x="1424" y="712"/>
                </a:cubicBezTo>
                <a:cubicBezTo>
                  <a:pt x="1424" y="356"/>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8"/>
          <p:cNvSpPr/>
          <p:nvPr/>
        </p:nvSpPr>
        <p:spPr>
          <a:xfrm>
            <a:off x="2841429" y="3471630"/>
            <a:ext cx="126422" cy="119226"/>
          </a:xfrm>
          <a:custGeom>
            <a:avLst/>
            <a:gdLst/>
            <a:ahLst/>
            <a:cxnLst/>
            <a:rect l="l" t="t" r="r" b="b"/>
            <a:pathLst>
              <a:path w="1511" h="1425" extrusionOk="0">
                <a:moveTo>
                  <a:pt x="798" y="1"/>
                </a:moveTo>
                <a:cubicBezTo>
                  <a:pt x="357" y="1"/>
                  <a:pt x="1" y="271"/>
                  <a:pt x="1" y="713"/>
                </a:cubicBezTo>
                <a:cubicBezTo>
                  <a:pt x="1" y="1069"/>
                  <a:pt x="357" y="1425"/>
                  <a:pt x="798" y="1425"/>
                </a:cubicBezTo>
                <a:cubicBezTo>
                  <a:pt x="1154" y="1425"/>
                  <a:pt x="1510" y="1069"/>
                  <a:pt x="1510" y="713"/>
                </a:cubicBezTo>
                <a:cubicBezTo>
                  <a:pt x="1510" y="271"/>
                  <a:pt x="1154" y="1"/>
                  <a:pt x="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8"/>
          <p:cNvSpPr/>
          <p:nvPr/>
        </p:nvSpPr>
        <p:spPr>
          <a:xfrm>
            <a:off x="1686985" y="3793918"/>
            <a:ext cx="1087259" cy="1085418"/>
          </a:xfrm>
          <a:custGeom>
            <a:avLst/>
            <a:gdLst/>
            <a:ahLst/>
            <a:cxnLst/>
            <a:rect l="l" t="t" r="r" b="b"/>
            <a:pathLst>
              <a:path w="12995" h="12973" extrusionOk="0">
                <a:moveTo>
                  <a:pt x="12774" y="1"/>
                </a:moveTo>
                <a:cubicBezTo>
                  <a:pt x="12729" y="1"/>
                  <a:pt x="12685" y="22"/>
                  <a:pt x="12638" y="65"/>
                </a:cubicBezTo>
                <a:lnTo>
                  <a:pt x="93" y="12617"/>
                </a:lnTo>
                <a:cubicBezTo>
                  <a:pt x="1" y="12702"/>
                  <a:pt x="1" y="12795"/>
                  <a:pt x="93" y="12880"/>
                </a:cubicBezTo>
                <a:cubicBezTo>
                  <a:pt x="93" y="12880"/>
                  <a:pt x="93" y="12973"/>
                  <a:pt x="179" y="12973"/>
                </a:cubicBezTo>
                <a:lnTo>
                  <a:pt x="271" y="12880"/>
                </a:lnTo>
                <a:lnTo>
                  <a:pt x="12909" y="335"/>
                </a:lnTo>
                <a:cubicBezTo>
                  <a:pt x="12994" y="243"/>
                  <a:pt x="12994" y="65"/>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8"/>
          <p:cNvSpPr/>
          <p:nvPr/>
        </p:nvSpPr>
        <p:spPr>
          <a:xfrm>
            <a:off x="2216015" y="3421597"/>
            <a:ext cx="1079478" cy="1085502"/>
          </a:xfrm>
          <a:custGeom>
            <a:avLst/>
            <a:gdLst/>
            <a:ahLst/>
            <a:cxnLst/>
            <a:rect l="l" t="t" r="r" b="b"/>
            <a:pathLst>
              <a:path w="12902" h="12974" extrusionOk="0">
                <a:moveTo>
                  <a:pt x="12769" y="1"/>
                </a:moveTo>
                <a:cubicBezTo>
                  <a:pt x="12725" y="1"/>
                  <a:pt x="12680" y="22"/>
                  <a:pt x="12638" y="65"/>
                </a:cubicBezTo>
                <a:lnTo>
                  <a:pt x="0" y="12702"/>
                </a:lnTo>
                <a:lnTo>
                  <a:pt x="0" y="12973"/>
                </a:lnTo>
                <a:lnTo>
                  <a:pt x="263" y="12973"/>
                </a:lnTo>
                <a:lnTo>
                  <a:pt x="12901" y="335"/>
                </a:lnTo>
                <a:lnTo>
                  <a:pt x="12901" y="65"/>
                </a:lnTo>
                <a:cubicBezTo>
                  <a:pt x="12858" y="22"/>
                  <a:pt x="12814" y="1"/>
                  <a:pt x="12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8"/>
          <p:cNvSpPr/>
          <p:nvPr/>
        </p:nvSpPr>
        <p:spPr>
          <a:xfrm>
            <a:off x="425275" y="3412562"/>
            <a:ext cx="796515" cy="797100"/>
          </a:xfrm>
          <a:custGeom>
            <a:avLst/>
            <a:gdLst/>
            <a:ahLst/>
            <a:cxnLst/>
            <a:rect l="l" t="t" r="r" b="b"/>
            <a:pathLst>
              <a:path w="9520" h="9527" extrusionOk="0">
                <a:moveTo>
                  <a:pt x="4806" y="0"/>
                </a:moveTo>
                <a:cubicBezTo>
                  <a:pt x="2136" y="0"/>
                  <a:pt x="0" y="2136"/>
                  <a:pt x="0" y="4720"/>
                </a:cubicBezTo>
                <a:cubicBezTo>
                  <a:pt x="0" y="7390"/>
                  <a:pt x="2136" y="9526"/>
                  <a:pt x="4806" y="9526"/>
                </a:cubicBezTo>
                <a:cubicBezTo>
                  <a:pt x="7384" y="9526"/>
                  <a:pt x="9520" y="7390"/>
                  <a:pt x="9520" y="4720"/>
                </a:cubicBezTo>
                <a:cubicBezTo>
                  <a:pt x="9520" y="4628"/>
                  <a:pt x="9434" y="4542"/>
                  <a:pt x="9342" y="4542"/>
                </a:cubicBezTo>
                <a:cubicBezTo>
                  <a:pt x="9256" y="4542"/>
                  <a:pt x="9164" y="4628"/>
                  <a:pt x="9164" y="4720"/>
                </a:cubicBezTo>
                <a:cubicBezTo>
                  <a:pt x="9164" y="7212"/>
                  <a:pt x="7206" y="9170"/>
                  <a:pt x="4806" y="9170"/>
                </a:cubicBezTo>
                <a:cubicBezTo>
                  <a:pt x="2314" y="9170"/>
                  <a:pt x="356" y="7212"/>
                  <a:pt x="356" y="4720"/>
                </a:cubicBezTo>
                <a:cubicBezTo>
                  <a:pt x="356" y="2314"/>
                  <a:pt x="2314" y="356"/>
                  <a:pt x="4806" y="356"/>
                </a:cubicBezTo>
                <a:cubicBezTo>
                  <a:pt x="4892" y="356"/>
                  <a:pt x="4984" y="271"/>
                  <a:pt x="4984" y="178"/>
                </a:cubicBezTo>
                <a:cubicBezTo>
                  <a:pt x="4984" y="0"/>
                  <a:pt x="4892" y="0"/>
                  <a:pt x="4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8"/>
          <p:cNvSpPr/>
          <p:nvPr/>
        </p:nvSpPr>
        <p:spPr>
          <a:xfrm>
            <a:off x="551529" y="3539402"/>
            <a:ext cx="544006" cy="543337"/>
          </a:xfrm>
          <a:custGeom>
            <a:avLst/>
            <a:gdLst/>
            <a:ahLst/>
            <a:cxnLst/>
            <a:rect l="l" t="t" r="r" b="b"/>
            <a:pathLst>
              <a:path w="6502" h="6494" extrusionOk="0">
                <a:moveTo>
                  <a:pt x="3297" y="1781"/>
                </a:moveTo>
                <a:cubicBezTo>
                  <a:pt x="4095" y="1781"/>
                  <a:pt x="4721" y="2400"/>
                  <a:pt x="4721" y="3204"/>
                </a:cubicBezTo>
                <a:cubicBezTo>
                  <a:pt x="4721" y="4002"/>
                  <a:pt x="4095" y="4714"/>
                  <a:pt x="3297" y="4714"/>
                </a:cubicBezTo>
                <a:cubicBezTo>
                  <a:pt x="2493" y="4714"/>
                  <a:pt x="1781" y="4002"/>
                  <a:pt x="1781" y="3204"/>
                </a:cubicBezTo>
                <a:cubicBezTo>
                  <a:pt x="1781" y="2400"/>
                  <a:pt x="2493" y="1781"/>
                  <a:pt x="3297" y="1781"/>
                </a:cubicBezTo>
                <a:close/>
                <a:moveTo>
                  <a:pt x="3297" y="1"/>
                </a:moveTo>
                <a:cubicBezTo>
                  <a:pt x="1517" y="1"/>
                  <a:pt x="1" y="1425"/>
                  <a:pt x="1" y="3204"/>
                </a:cubicBezTo>
                <a:cubicBezTo>
                  <a:pt x="1" y="4984"/>
                  <a:pt x="1517" y="6494"/>
                  <a:pt x="3297" y="6494"/>
                </a:cubicBezTo>
                <a:cubicBezTo>
                  <a:pt x="5077" y="6494"/>
                  <a:pt x="6501" y="4984"/>
                  <a:pt x="6501" y="3204"/>
                </a:cubicBezTo>
                <a:cubicBezTo>
                  <a:pt x="6501" y="1425"/>
                  <a:pt x="5077" y="1"/>
                  <a:pt x="3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8"/>
          <p:cNvSpPr/>
          <p:nvPr/>
        </p:nvSpPr>
        <p:spPr>
          <a:xfrm>
            <a:off x="1337337" y="2559615"/>
            <a:ext cx="1221211" cy="1221211"/>
          </a:xfrm>
          <a:custGeom>
            <a:avLst/>
            <a:gdLst/>
            <a:ahLst/>
            <a:cxnLst/>
            <a:rect l="l" t="t" r="r" b="b"/>
            <a:pathLst>
              <a:path w="14596" h="14596" extrusionOk="0">
                <a:moveTo>
                  <a:pt x="7298" y="0"/>
                </a:moveTo>
                <a:cubicBezTo>
                  <a:pt x="3289" y="0"/>
                  <a:pt x="0" y="3297"/>
                  <a:pt x="0" y="7298"/>
                </a:cubicBezTo>
                <a:cubicBezTo>
                  <a:pt x="0" y="11307"/>
                  <a:pt x="3289" y="14596"/>
                  <a:pt x="7298" y="14596"/>
                </a:cubicBezTo>
                <a:cubicBezTo>
                  <a:pt x="11299" y="14596"/>
                  <a:pt x="14596" y="11307"/>
                  <a:pt x="14596" y="7298"/>
                </a:cubicBezTo>
                <a:lnTo>
                  <a:pt x="14240" y="7298"/>
                </a:lnTo>
                <a:cubicBezTo>
                  <a:pt x="14240" y="11129"/>
                  <a:pt x="11121" y="14240"/>
                  <a:pt x="7298" y="14240"/>
                </a:cubicBezTo>
                <a:cubicBezTo>
                  <a:pt x="3467" y="14240"/>
                  <a:pt x="356" y="11129"/>
                  <a:pt x="356" y="7298"/>
                </a:cubicBezTo>
                <a:cubicBezTo>
                  <a:pt x="356" y="3475"/>
                  <a:pt x="3467" y="356"/>
                  <a:pt x="7298" y="356"/>
                </a:cubicBezTo>
                <a:lnTo>
                  <a:pt x="7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8"/>
          <p:cNvSpPr/>
          <p:nvPr/>
        </p:nvSpPr>
        <p:spPr>
          <a:xfrm>
            <a:off x="1515967" y="2738329"/>
            <a:ext cx="871062" cy="863867"/>
          </a:xfrm>
          <a:custGeom>
            <a:avLst/>
            <a:gdLst/>
            <a:ahLst/>
            <a:cxnLst/>
            <a:rect l="l" t="t" r="r" b="b"/>
            <a:pathLst>
              <a:path w="10411" h="10325" extrusionOk="0">
                <a:moveTo>
                  <a:pt x="5163" y="356"/>
                </a:moveTo>
                <a:cubicBezTo>
                  <a:pt x="7833" y="356"/>
                  <a:pt x="10054" y="2492"/>
                  <a:pt x="10054" y="5162"/>
                </a:cubicBezTo>
                <a:cubicBezTo>
                  <a:pt x="10054" y="7832"/>
                  <a:pt x="7833" y="9968"/>
                  <a:pt x="5163" y="9968"/>
                </a:cubicBezTo>
                <a:cubicBezTo>
                  <a:pt x="2493" y="9968"/>
                  <a:pt x="357" y="7832"/>
                  <a:pt x="357" y="5162"/>
                </a:cubicBezTo>
                <a:cubicBezTo>
                  <a:pt x="357" y="2492"/>
                  <a:pt x="2493" y="356"/>
                  <a:pt x="5163" y="356"/>
                </a:cubicBezTo>
                <a:close/>
                <a:moveTo>
                  <a:pt x="5163" y="0"/>
                </a:moveTo>
                <a:cubicBezTo>
                  <a:pt x="2315" y="0"/>
                  <a:pt x="1" y="2314"/>
                  <a:pt x="1" y="5162"/>
                </a:cubicBezTo>
                <a:cubicBezTo>
                  <a:pt x="1" y="8010"/>
                  <a:pt x="2315" y="10324"/>
                  <a:pt x="5163" y="10324"/>
                </a:cubicBezTo>
                <a:cubicBezTo>
                  <a:pt x="8096" y="10324"/>
                  <a:pt x="10410" y="8010"/>
                  <a:pt x="10410" y="5162"/>
                </a:cubicBezTo>
                <a:cubicBezTo>
                  <a:pt x="10410" y="2314"/>
                  <a:pt x="8096" y="0"/>
                  <a:pt x="5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8"/>
          <p:cNvSpPr/>
          <p:nvPr/>
        </p:nvSpPr>
        <p:spPr>
          <a:xfrm>
            <a:off x="1686984" y="2909847"/>
            <a:ext cx="521332" cy="521332"/>
          </a:xfrm>
          <a:custGeom>
            <a:avLst/>
            <a:gdLst/>
            <a:ahLst/>
            <a:cxnLst/>
            <a:rect l="l" t="t" r="r" b="b"/>
            <a:pathLst>
              <a:path w="6231" h="6231" extrusionOk="0">
                <a:moveTo>
                  <a:pt x="3119" y="357"/>
                </a:moveTo>
                <a:cubicBezTo>
                  <a:pt x="4628" y="357"/>
                  <a:pt x="5874" y="1603"/>
                  <a:pt x="5874" y="3112"/>
                </a:cubicBezTo>
                <a:cubicBezTo>
                  <a:pt x="5874" y="4629"/>
                  <a:pt x="4628" y="5875"/>
                  <a:pt x="3119" y="5875"/>
                </a:cubicBezTo>
                <a:cubicBezTo>
                  <a:pt x="1602" y="5875"/>
                  <a:pt x="356" y="4629"/>
                  <a:pt x="356" y="3112"/>
                </a:cubicBezTo>
                <a:cubicBezTo>
                  <a:pt x="356" y="1603"/>
                  <a:pt x="1602" y="357"/>
                  <a:pt x="3119" y="357"/>
                </a:cubicBezTo>
                <a:close/>
                <a:moveTo>
                  <a:pt x="3119" y="1"/>
                </a:moveTo>
                <a:cubicBezTo>
                  <a:pt x="1424" y="1"/>
                  <a:pt x="0" y="1425"/>
                  <a:pt x="0" y="3112"/>
                </a:cubicBezTo>
                <a:cubicBezTo>
                  <a:pt x="0" y="4807"/>
                  <a:pt x="1424" y="6231"/>
                  <a:pt x="3119" y="6231"/>
                </a:cubicBezTo>
                <a:cubicBezTo>
                  <a:pt x="4899" y="6231"/>
                  <a:pt x="6230" y="4807"/>
                  <a:pt x="6230" y="3112"/>
                </a:cubicBezTo>
                <a:cubicBezTo>
                  <a:pt x="6230" y="1425"/>
                  <a:pt x="4899" y="1"/>
                  <a:pt x="3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CUSTOM_16_1_1_1">
    <p:spTree>
      <p:nvGrpSpPr>
        <p:cNvPr id="1" name="Shape 1066"/>
        <p:cNvGrpSpPr/>
        <p:nvPr/>
      </p:nvGrpSpPr>
      <p:grpSpPr>
        <a:xfrm>
          <a:off x="0" y="0"/>
          <a:ext cx="0" cy="0"/>
          <a:chOff x="0" y="0"/>
          <a:chExt cx="0" cy="0"/>
        </a:xfrm>
      </p:grpSpPr>
      <p:sp>
        <p:nvSpPr>
          <p:cNvPr id="1067" name="Google Shape;1067;p59"/>
          <p:cNvSpPr/>
          <p:nvPr/>
        </p:nvSpPr>
        <p:spPr>
          <a:xfrm>
            <a:off x="7807426" y="3388923"/>
            <a:ext cx="1470423" cy="1774764"/>
          </a:xfrm>
          <a:custGeom>
            <a:avLst/>
            <a:gdLst/>
            <a:ahLst/>
            <a:cxnLst/>
            <a:rect l="l" t="t" r="r" b="b"/>
            <a:pathLst>
              <a:path w="17089" h="20626" extrusionOk="0">
                <a:moveTo>
                  <a:pt x="16864" y="1"/>
                </a:moveTo>
                <a:cubicBezTo>
                  <a:pt x="16819" y="1"/>
                  <a:pt x="16775" y="24"/>
                  <a:pt x="16732" y="70"/>
                </a:cubicBezTo>
                <a:lnTo>
                  <a:pt x="1069" y="15734"/>
                </a:lnTo>
                <a:cubicBezTo>
                  <a:pt x="1" y="16887"/>
                  <a:pt x="1" y="18667"/>
                  <a:pt x="1069" y="19735"/>
                </a:cubicBezTo>
                <a:cubicBezTo>
                  <a:pt x="1603" y="20269"/>
                  <a:pt x="2315" y="20625"/>
                  <a:pt x="3112" y="20625"/>
                </a:cubicBezTo>
                <a:cubicBezTo>
                  <a:pt x="3824" y="20625"/>
                  <a:pt x="4536" y="20269"/>
                  <a:pt x="5070" y="19735"/>
                </a:cubicBezTo>
                <a:lnTo>
                  <a:pt x="16996" y="7902"/>
                </a:lnTo>
                <a:cubicBezTo>
                  <a:pt x="17088" y="7810"/>
                  <a:pt x="17088" y="7724"/>
                  <a:pt x="16996" y="7632"/>
                </a:cubicBezTo>
                <a:cubicBezTo>
                  <a:pt x="16953" y="7589"/>
                  <a:pt x="16908" y="7567"/>
                  <a:pt x="16864" y="7567"/>
                </a:cubicBezTo>
                <a:cubicBezTo>
                  <a:pt x="16819" y="7567"/>
                  <a:pt x="16775" y="7589"/>
                  <a:pt x="16732" y="7632"/>
                </a:cubicBezTo>
                <a:lnTo>
                  <a:pt x="4892" y="19472"/>
                </a:lnTo>
                <a:cubicBezTo>
                  <a:pt x="4358" y="20006"/>
                  <a:pt x="3738" y="20269"/>
                  <a:pt x="3112" y="20269"/>
                </a:cubicBezTo>
                <a:cubicBezTo>
                  <a:pt x="2400" y="20269"/>
                  <a:pt x="1781" y="20006"/>
                  <a:pt x="1332" y="19472"/>
                </a:cubicBezTo>
                <a:cubicBezTo>
                  <a:pt x="357" y="18582"/>
                  <a:pt x="357" y="16980"/>
                  <a:pt x="1332" y="15997"/>
                </a:cubicBezTo>
                <a:lnTo>
                  <a:pt x="16996" y="334"/>
                </a:lnTo>
                <a:cubicBezTo>
                  <a:pt x="17088" y="248"/>
                  <a:pt x="17088" y="156"/>
                  <a:pt x="16996" y="70"/>
                </a:cubicBezTo>
                <a:cubicBezTo>
                  <a:pt x="16953" y="24"/>
                  <a:pt x="16908" y="1"/>
                  <a:pt x="16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9"/>
          <p:cNvSpPr/>
          <p:nvPr/>
        </p:nvSpPr>
        <p:spPr>
          <a:xfrm>
            <a:off x="8251590" y="3456210"/>
            <a:ext cx="413618" cy="413618"/>
          </a:xfrm>
          <a:custGeom>
            <a:avLst/>
            <a:gdLst/>
            <a:ahLst/>
            <a:cxnLst/>
            <a:rect l="l" t="t" r="r" b="b"/>
            <a:pathLst>
              <a:path w="4807" h="4807" extrusionOk="0">
                <a:moveTo>
                  <a:pt x="2400" y="0"/>
                </a:moveTo>
                <a:cubicBezTo>
                  <a:pt x="1068" y="0"/>
                  <a:pt x="0" y="1154"/>
                  <a:pt x="0" y="2400"/>
                </a:cubicBezTo>
                <a:cubicBezTo>
                  <a:pt x="0" y="3738"/>
                  <a:pt x="1068" y="4806"/>
                  <a:pt x="2400" y="4806"/>
                </a:cubicBezTo>
                <a:cubicBezTo>
                  <a:pt x="3738" y="4806"/>
                  <a:pt x="4806" y="3738"/>
                  <a:pt x="4806" y="2400"/>
                </a:cubicBezTo>
                <a:cubicBezTo>
                  <a:pt x="4806" y="2314"/>
                  <a:pt x="4714" y="2222"/>
                  <a:pt x="4628" y="2222"/>
                </a:cubicBezTo>
                <a:cubicBezTo>
                  <a:pt x="4536" y="2222"/>
                  <a:pt x="4450" y="2314"/>
                  <a:pt x="4450" y="2400"/>
                </a:cubicBezTo>
                <a:cubicBezTo>
                  <a:pt x="4450" y="3560"/>
                  <a:pt x="3560" y="4450"/>
                  <a:pt x="2400" y="4450"/>
                </a:cubicBezTo>
                <a:cubicBezTo>
                  <a:pt x="1332" y="4450"/>
                  <a:pt x="356" y="3560"/>
                  <a:pt x="356" y="2400"/>
                </a:cubicBezTo>
                <a:cubicBezTo>
                  <a:pt x="356" y="1332"/>
                  <a:pt x="1332" y="356"/>
                  <a:pt x="2400" y="356"/>
                </a:cubicBezTo>
                <a:cubicBezTo>
                  <a:pt x="2492" y="356"/>
                  <a:pt x="2578" y="356"/>
                  <a:pt x="2578" y="178"/>
                </a:cubicBezTo>
                <a:cubicBezTo>
                  <a:pt x="2578" y="86"/>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9"/>
          <p:cNvSpPr/>
          <p:nvPr/>
        </p:nvSpPr>
        <p:spPr>
          <a:xfrm>
            <a:off x="8764332" y="2669157"/>
            <a:ext cx="513517" cy="649296"/>
          </a:xfrm>
          <a:custGeom>
            <a:avLst/>
            <a:gdLst/>
            <a:ahLst/>
            <a:cxnLst/>
            <a:rect l="l" t="t" r="r" b="b"/>
            <a:pathLst>
              <a:path w="5968" h="7546" extrusionOk="0">
                <a:moveTo>
                  <a:pt x="5743" y="0"/>
                </a:moveTo>
                <a:cubicBezTo>
                  <a:pt x="5698" y="0"/>
                  <a:pt x="5654" y="23"/>
                  <a:pt x="5611" y="70"/>
                </a:cubicBezTo>
                <a:lnTo>
                  <a:pt x="357" y="5317"/>
                </a:lnTo>
                <a:cubicBezTo>
                  <a:pt x="93" y="5495"/>
                  <a:pt x="1" y="5851"/>
                  <a:pt x="1" y="6207"/>
                </a:cubicBezTo>
                <a:cubicBezTo>
                  <a:pt x="1" y="6563"/>
                  <a:pt x="93" y="6919"/>
                  <a:pt x="357" y="7097"/>
                </a:cubicBezTo>
                <a:cubicBezTo>
                  <a:pt x="627" y="7367"/>
                  <a:pt x="983" y="7545"/>
                  <a:pt x="1247" y="7545"/>
                </a:cubicBezTo>
                <a:cubicBezTo>
                  <a:pt x="1603" y="7545"/>
                  <a:pt x="1959" y="7367"/>
                  <a:pt x="2229" y="7097"/>
                </a:cubicBezTo>
                <a:lnTo>
                  <a:pt x="5875" y="3451"/>
                </a:lnTo>
                <a:cubicBezTo>
                  <a:pt x="5967" y="3451"/>
                  <a:pt x="5967" y="3273"/>
                  <a:pt x="5875" y="3273"/>
                </a:cubicBezTo>
                <a:cubicBezTo>
                  <a:pt x="5832" y="3227"/>
                  <a:pt x="5787" y="3204"/>
                  <a:pt x="5743" y="3204"/>
                </a:cubicBezTo>
                <a:cubicBezTo>
                  <a:pt x="5698" y="3204"/>
                  <a:pt x="5654" y="3227"/>
                  <a:pt x="5611" y="3273"/>
                </a:cubicBezTo>
                <a:lnTo>
                  <a:pt x="1959" y="6919"/>
                </a:lnTo>
                <a:cubicBezTo>
                  <a:pt x="1781" y="7097"/>
                  <a:pt x="1537" y="7186"/>
                  <a:pt x="1293" y="7186"/>
                </a:cubicBezTo>
                <a:cubicBezTo>
                  <a:pt x="1049" y="7186"/>
                  <a:pt x="805" y="7097"/>
                  <a:pt x="627" y="6919"/>
                </a:cubicBezTo>
                <a:cubicBezTo>
                  <a:pt x="271" y="6477"/>
                  <a:pt x="271" y="5943"/>
                  <a:pt x="627" y="5495"/>
                </a:cubicBezTo>
                <a:lnTo>
                  <a:pt x="5875" y="333"/>
                </a:lnTo>
                <a:cubicBezTo>
                  <a:pt x="5967" y="248"/>
                  <a:pt x="5967" y="155"/>
                  <a:pt x="5875" y="70"/>
                </a:cubicBezTo>
                <a:cubicBezTo>
                  <a:pt x="5832" y="23"/>
                  <a:pt x="5787" y="0"/>
                  <a:pt x="5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9"/>
          <p:cNvSpPr/>
          <p:nvPr/>
        </p:nvSpPr>
        <p:spPr>
          <a:xfrm>
            <a:off x="6643495" y="3898224"/>
            <a:ext cx="1278543" cy="1265722"/>
          </a:xfrm>
          <a:custGeom>
            <a:avLst/>
            <a:gdLst/>
            <a:ahLst/>
            <a:cxnLst/>
            <a:rect l="l" t="t" r="r" b="b"/>
            <a:pathLst>
              <a:path w="14859" h="14710" extrusionOk="0">
                <a:moveTo>
                  <a:pt x="13926" y="0"/>
                </a:moveTo>
                <a:cubicBezTo>
                  <a:pt x="13727" y="0"/>
                  <a:pt x="13528" y="68"/>
                  <a:pt x="13350" y="203"/>
                </a:cubicBezTo>
                <a:lnTo>
                  <a:pt x="263" y="13282"/>
                </a:lnTo>
                <a:cubicBezTo>
                  <a:pt x="0" y="13638"/>
                  <a:pt x="0" y="14087"/>
                  <a:pt x="263" y="14443"/>
                </a:cubicBezTo>
                <a:cubicBezTo>
                  <a:pt x="441" y="14621"/>
                  <a:pt x="664" y="14710"/>
                  <a:pt x="876" y="14710"/>
                </a:cubicBezTo>
                <a:cubicBezTo>
                  <a:pt x="1088" y="14710"/>
                  <a:pt x="1289" y="14621"/>
                  <a:pt x="1424" y="14443"/>
                </a:cubicBezTo>
                <a:lnTo>
                  <a:pt x="14503" y="1357"/>
                </a:lnTo>
                <a:cubicBezTo>
                  <a:pt x="14859" y="1093"/>
                  <a:pt x="14859" y="559"/>
                  <a:pt x="14503" y="203"/>
                </a:cubicBezTo>
                <a:cubicBezTo>
                  <a:pt x="14325" y="68"/>
                  <a:pt x="14126" y="0"/>
                  <a:pt x="1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9"/>
          <p:cNvSpPr/>
          <p:nvPr/>
        </p:nvSpPr>
        <p:spPr>
          <a:xfrm>
            <a:off x="8052482" y="4742669"/>
            <a:ext cx="199194" cy="183878"/>
          </a:xfrm>
          <a:custGeom>
            <a:avLst/>
            <a:gdLst/>
            <a:ahLst/>
            <a:cxnLst/>
            <a:rect l="l" t="t" r="r" b="b"/>
            <a:pathLst>
              <a:path w="2315" h="2137" extrusionOk="0">
                <a:moveTo>
                  <a:pt x="1154" y="357"/>
                </a:moveTo>
                <a:cubicBezTo>
                  <a:pt x="1332" y="357"/>
                  <a:pt x="1510" y="442"/>
                  <a:pt x="1688" y="620"/>
                </a:cubicBezTo>
                <a:cubicBezTo>
                  <a:pt x="1780" y="713"/>
                  <a:pt x="1866" y="891"/>
                  <a:pt x="1866" y="1069"/>
                </a:cubicBezTo>
                <a:cubicBezTo>
                  <a:pt x="1866" y="1247"/>
                  <a:pt x="1780" y="1425"/>
                  <a:pt x="1688" y="1603"/>
                </a:cubicBezTo>
                <a:cubicBezTo>
                  <a:pt x="1510" y="1688"/>
                  <a:pt x="1332" y="1781"/>
                  <a:pt x="1154" y="1781"/>
                </a:cubicBezTo>
                <a:cubicBezTo>
                  <a:pt x="976" y="1781"/>
                  <a:pt x="798" y="1688"/>
                  <a:pt x="712" y="1603"/>
                </a:cubicBezTo>
                <a:cubicBezTo>
                  <a:pt x="534" y="1425"/>
                  <a:pt x="442" y="1247"/>
                  <a:pt x="442" y="1069"/>
                </a:cubicBezTo>
                <a:cubicBezTo>
                  <a:pt x="442" y="891"/>
                  <a:pt x="534" y="713"/>
                  <a:pt x="712" y="620"/>
                </a:cubicBezTo>
                <a:cubicBezTo>
                  <a:pt x="798" y="442"/>
                  <a:pt x="976" y="357"/>
                  <a:pt x="1154" y="357"/>
                </a:cubicBezTo>
                <a:close/>
                <a:moveTo>
                  <a:pt x="1154" y="1"/>
                </a:moveTo>
                <a:cubicBezTo>
                  <a:pt x="890" y="1"/>
                  <a:pt x="620" y="179"/>
                  <a:pt x="442" y="357"/>
                </a:cubicBezTo>
                <a:cubicBezTo>
                  <a:pt x="0" y="713"/>
                  <a:pt x="0" y="1425"/>
                  <a:pt x="442" y="1781"/>
                </a:cubicBezTo>
                <a:cubicBezTo>
                  <a:pt x="620" y="2044"/>
                  <a:pt x="890" y="2137"/>
                  <a:pt x="1154" y="2137"/>
                </a:cubicBezTo>
                <a:cubicBezTo>
                  <a:pt x="1424" y="2137"/>
                  <a:pt x="1688" y="2044"/>
                  <a:pt x="1958" y="1781"/>
                </a:cubicBezTo>
                <a:cubicBezTo>
                  <a:pt x="2314" y="1425"/>
                  <a:pt x="2314" y="713"/>
                  <a:pt x="1958" y="357"/>
                </a:cubicBezTo>
                <a:cubicBezTo>
                  <a:pt x="1688" y="179"/>
                  <a:pt x="1424"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9"/>
          <p:cNvSpPr/>
          <p:nvPr/>
        </p:nvSpPr>
        <p:spPr>
          <a:xfrm>
            <a:off x="8282222" y="4514650"/>
            <a:ext cx="191192" cy="182157"/>
          </a:xfrm>
          <a:custGeom>
            <a:avLst/>
            <a:gdLst/>
            <a:ahLst/>
            <a:cxnLst/>
            <a:rect l="l" t="t" r="r" b="b"/>
            <a:pathLst>
              <a:path w="2222" h="2117" extrusionOk="0">
                <a:moveTo>
                  <a:pt x="1154" y="337"/>
                </a:moveTo>
                <a:cubicBezTo>
                  <a:pt x="1332" y="337"/>
                  <a:pt x="1510" y="422"/>
                  <a:pt x="1688" y="515"/>
                </a:cubicBezTo>
                <a:cubicBezTo>
                  <a:pt x="1780" y="693"/>
                  <a:pt x="1866" y="871"/>
                  <a:pt x="1866" y="1049"/>
                </a:cubicBezTo>
                <a:cubicBezTo>
                  <a:pt x="1866" y="1227"/>
                  <a:pt x="1780" y="1405"/>
                  <a:pt x="1688" y="1583"/>
                </a:cubicBezTo>
                <a:cubicBezTo>
                  <a:pt x="1556" y="1715"/>
                  <a:pt x="1378" y="1780"/>
                  <a:pt x="1200" y="1780"/>
                </a:cubicBezTo>
                <a:cubicBezTo>
                  <a:pt x="1022" y="1780"/>
                  <a:pt x="844" y="1715"/>
                  <a:pt x="712" y="1583"/>
                </a:cubicBezTo>
                <a:cubicBezTo>
                  <a:pt x="534" y="1405"/>
                  <a:pt x="534" y="1227"/>
                  <a:pt x="534" y="1049"/>
                </a:cubicBezTo>
                <a:cubicBezTo>
                  <a:pt x="534" y="871"/>
                  <a:pt x="534" y="693"/>
                  <a:pt x="712" y="515"/>
                </a:cubicBezTo>
                <a:cubicBezTo>
                  <a:pt x="798" y="422"/>
                  <a:pt x="976" y="337"/>
                  <a:pt x="1154" y="337"/>
                </a:cubicBezTo>
                <a:close/>
                <a:moveTo>
                  <a:pt x="1200" y="0"/>
                </a:moveTo>
                <a:cubicBezTo>
                  <a:pt x="933" y="0"/>
                  <a:pt x="666" y="113"/>
                  <a:pt x="442" y="337"/>
                </a:cubicBezTo>
                <a:cubicBezTo>
                  <a:pt x="0" y="693"/>
                  <a:pt x="0" y="1405"/>
                  <a:pt x="442" y="1761"/>
                </a:cubicBezTo>
                <a:cubicBezTo>
                  <a:pt x="620" y="2024"/>
                  <a:pt x="890" y="2117"/>
                  <a:pt x="1154" y="2117"/>
                </a:cubicBezTo>
                <a:cubicBezTo>
                  <a:pt x="1424" y="2117"/>
                  <a:pt x="1688" y="2024"/>
                  <a:pt x="1958" y="1761"/>
                </a:cubicBezTo>
                <a:cubicBezTo>
                  <a:pt x="2136" y="1583"/>
                  <a:pt x="2222" y="1312"/>
                  <a:pt x="2222" y="1049"/>
                </a:cubicBezTo>
                <a:cubicBezTo>
                  <a:pt x="2222" y="778"/>
                  <a:pt x="2136" y="515"/>
                  <a:pt x="1958" y="337"/>
                </a:cubicBezTo>
                <a:cubicBezTo>
                  <a:pt x="1734" y="113"/>
                  <a:pt x="1467" y="0"/>
                  <a:pt x="1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9"/>
          <p:cNvSpPr/>
          <p:nvPr/>
        </p:nvSpPr>
        <p:spPr>
          <a:xfrm>
            <a:off x="8519276" y="4284910"/>
            <a:ext cx="191880" cy="182157"/>
          </a:xfrm>
          <a:custGeom>
            <a:avLst/>
            <a:gdLst/>
            <a:ahLst/>
            <a:cxnLst/>
            <a:rect l="l" t="t" r="r" b="b"/>
            <a:pathLst>
              <a:path w="2230" h="2117" extrusionOk="0">
                <a:moveTo>
                  <a:pt x="1161" y="337"/>
                </a:moveTo>
                <a:cubicBezTo>
                  <a:pt x="1339" y="337"/>
                  <a:pt x="1517" y="422"/>
                  <a:pt x="1603" y="515"/>
                </a:cubicBezTo>
                <a:cubicBezTo>
                  <a:pt x="1873" y="778"/>
                  <a:pt x="1873" y="1227"/>
                  <a:pt x="1603" y="1490"/>
                </a:cubicBezTo>
                <a:cubicBezTo>
                  <a:pt x="1517" y="1668"/>
                  <a:pt x="1339" y="1761"/>
                  <a:pt x="1161" y="1761"/>
                </a:cubicBezTo>
                <a:cubicBezTo>
                  <a:pt x="891" y="1761"/>
                  <a:pt x="713" y="1668"/>
                  <a:pt x="627" y="1490"/>
                </a:cubicBezTo>
                <a:cubicBezTo>
                  <a:pt x="357" y="1227"/>
                  <a:pt x="357" y="778"/>
                  <a:pt x="627" y="515"/>
                </a:cubicBezTo>
                <a:cubicBezTo>
                  <a:pt x="713" y="422"/>
                  <a:pt x="891" y="337"/>
                  <a:pt x="1161" y="337"/>
                </a:cubicBezTo>
                <a:close/>
                <a:moveTo>
                  <a:pt x="1115" y="1"/>
                </a:moveTo>
                <a:cubicBezTo>
                  <a:pt x="848" y="1"/>
                  <a:pt x="581" y="113"/>
                  <a:pt x="357" y="337"/>
                </a:cubicBezTo>
                <a:cubicBezTo>
                  <a:pt x="1" y="693"/>
                  <a:pt x="1" y="1405"/>
                  <a:pt x="357" y="1761"/>
                </a:cubicBezTo>
                <a:cubicBezTo>
                  <a:pt x="535" y="2024"/>
                  <a:pt x="805" y="2117"/>
                  <a:pt x="1161" y="2117"/>
                </a:cubicBezTo>
                <a:cubicBezTo>
                  <a:pt x="1425" y="2117"/>
                  <a:pt x="1695" y="2024"/>
                  <a:pt x="1873" y="1761"/>
                </a:cubicBezTo>
                <a:cubicBezTo>
                  <a:pt x="2229" y="1405"/>
                  <a:pt x="2229" y="693"/>
                  <a:pt x="1873" y="337"/>
                </a:cubicBezTo>
                <a:cubicBezTo>
                  <a:pt x="1649" y="113"/>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9"/>
          <p:cNvSpPr/>
          <p:nvPr/>
        </p:nvSpPr>
        <p:spPr>
          <a:xfrm>
            <a:off x="8749016" y="4053191"/>
            <a:ext cx="199194" cy="184136"/>
          </a:xfrm>
          <a:custGeom>
            <a:avLst/>
            <a:gdLst/>
            <a:ahLst/>
            <a:cxnLst/>
            <a:rect l="l" t="t" r="r" b="b"/>
            <a:pathLst>
              <a:path w="2315" h="2140" extrusionOk="0">
                <a:moveTo>
                  <a:pt x="1161" y="360"/>
                </a:moveTo>
                <a:cubicBezTo>
                  <a:pt x="1339" y="360"/>
                  <a:pt x="1517" y="445"/>
                  <a:pt x="1603" y="538"/>
                </a:cubicBezTo>
                <a:cubicBezTo>
                  <a:pt x="1873" y="801"/>
                  <a:pt x="1873" y="1250"/>
                  <a:pt x="1603" y="1513"/>
                </a:cubicBezTo>
                <a:cubicBezTo>
                  <a:pt x="1517" y="1691"/>
                  <a:pt x="1339" y="1784"/>
                  <a:pt x="1161" y="1784"/>
                </a:cubicBezTo>
                <a:cubicBezTo>
                  <a:pt x="983" y="1784"/>
                  <a:pt x="805" y="1691"/>
                  <a:pt x="627" y="1513"/>
                </a:cubicBezTo>
                <a:cubicBezTo>
                  <a:pt x="535" y="1428"/>
                  <a:pt x="449" y="1250"/>
                  <a:pt x="449" y="1072"/>
                </a:cubicBezTo>
                <a:cubicBezTo>
                  <a:pt x="449" y="894"/>
                  <a:pt x="535" y="716"/>
                  <a:pt x="627" y="538"/>
                </a:cubicBezTo>
                <a:cubicBezTo>
                  <a:pt x="805" y="445"/>
                  <a:pt x="983" y="360"/>
                  <a:pt x="1161" y="360"/>
                </a:cubicBezTo>
                <a:close/>
                <a:moveTo>
                  <a:pt x="1115" y="1"/>
                </a:moveTo>
                <a:cubicBezTo>
                  <a:pt x="848" y="1"/>
                  <a:pt x="581" y="90"/>
                  <a:pt x="357" y="268"/>
                </a:cubicBezTo>
                <a:cubicBezTo>
                  <a:pt x="1" y="716"/>
                  <a:pt x="1" y="1428"/>
                  <a:pt x="357" y="1784"/>
                </a:cubicBezTo>
                <a:cubicBezTo>
                  <a:pt x="535" y="1962"/>
                  <a:pt x="805" y="2140"/>
                  <a:pt x="1161" y="2140"/>
                </a:cubicBezTo>
                <a:cubicBezTo>
                  <a:pt x="1425" y="2140"/>
                  <a:pt x="1695" y="1962"/>
                  <a:pt x="1873" y="1784"/>
                </a:cubicBezTo>
                <a:cubicBezTo>
                  <a:pt x="2315" y="1428"/>
                  <a:pt x="2315" y="716"/>
                  <a:pt x="1873" y="268"/>
                </a:cubicBezTo>
                <a:cubicBezTo>
                  <a:pt x="1649" y="90"/>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9"/>
          <p:cNvSpPr/>
          <p:nvPr/>
        </p:nvSpPr>
        <p:spPr>
          <a:xfrm>
            <a:off x="7906635" y="3165206"/>
            <a:ext cx="275774" cy="275774"/>
          </a:xfrm>
          <a:custGeom>
            <a:avLst/>
            <a:gdLst/>
            <a:ahLst/>
            <a:cxnLst/>
            <a:rect l="l" t="t" r="r" b="b"/>
            <a:pathLst>
              <a:path w="3205" h="3205" extrusionOk="0">
                <a:moveTo>
                  <a:pt x="1603" y="0"/>
                </a:moveTo>
                <a:cubicBezTo>
                  <a:pt x="806" y="0"/>
                  <a:pt x="1" y="712"/>
                  <a:pt x="1" y="1602"/>
                </a:cubicBezTo>
                <a:cubicBezTo>
                  <a:pt x="1" y="2492"/>
                  <a:pt x="806"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9"/>
          <p:cNvSpPr/>
          <p:nvPr/>
        </p:nvSpPr>
        <p:spPr>
          <a:xfrm>
            <a:off x="8212956" y="3004044"/>
            <a:ext cx="130616" cy="130616"/>
          </a:xfrm>
          <a:custGeom>
            <a:avLst/>
            <a:gdLst/>
            <a:ahLst/>
            <a:cxnLst/>
            <a:rect l="l" t="t" r="r" b="b"/>
            <a:pathLst>
              <a:path w="1518" h="1518" extrusionOk="0">
                <a:moveTo>
                  <a:pt x="805" y="1"/>
                </a:moveTo>
                <a:cubicBezTo>
                  <a:pt x="357" y="1"/>
                  <a:pt x="1" y="357"/>
                  <a:pt x="1" y="713"/>
                </a:cubicBezTo>
                <a:cubicBezTo>
                  <a:pt x="1" y="1161"/>
                  <a:pt x="357" y="1517"/>
                  <a:pt x="805" y="1517"/>
                </a:cubicBezTo>
                <a:cubicBezTo>
                  <a:pt x="1161" y="1517"/>
                  <a:pt x="1517" y="1161"/>
                  <a:pt x="1517" y="713"/>
                </a:cubicBezTo>
                <a:cubicBezTo>
                  <a:pt x="1517" y="357"/>
                  <a:pt x="1161" y="1"/>
                  <a:pt x="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9"/>
          <p:cNvSpPr/>
          <p:nvPr/>
        </p:nvSpPr>
        <p:spPr>
          <a:xfrm>
            <a:off x="235649" y="386247"/>
            <a:ext cx="1685352" cy="1543328"/>
          </a:xfrm>
          <a:custGeom>
            <a:avLst/>
            <a:gdLst/>
            <a:ahLst/>
            <a:cxnLst/>
            <a:rect l="l" t="t" r="r" b="b"/>
            <a:pathLst>
              <a:path w="20292" h="18582" extrusionOk="0">
                <a:moveTo>
                  <a:pt x="20067" y="1"/>
                </a:moveTo>
                <a:cubicBezTo>
                  <a:pt x="20023" y="1"/>
                  <a:pt x="19978" y="24"/>
                  <a:pt x="19936" y="70"/>
                </a:cubicBezTo>
                <a:lnTo>
                  <a:pt x="2136" y="17870"/>
                </a:lnTo>
                <a:cubicBezTo>
                  <a:pt x="1958" y="18090"/>
                  <a:pt x="1713" y="18201"/>
                  <a:pt x="1467" y="18201"/>
                </a:cubicBezTo>
                <a:cubicBezTo>
                  <a:pt x="1221" y="18201"/>
                  <a:pt x="976" y="18090"/>
                  <a:pt x="798" y="17870"/>
                </a:cubicBezTo>
                <a:cubicBezTo>
                  <a:pt x="356" y="17514"/>
                  <a:pt x="356" y="16980"/>
                  <a:pt x="798" y="16531"/>
                </a:cubicBezTo>
                <a:lnTo>
                  <a:pt x="8010" y="9326"/>
                </a:lnTo>
                <a:lnTo>
                  <a:pt x="8010" y="9148"/>
                </a:lnTo>
                <a:cubicBezTo>
                  <a:pt x="7964" y="9102"/>
                  <a:pt x="7919" y="9079"/>
                  <a:pt x="7875" y="9079"/>
                </a:cubicBezTo>
                <a:cubicBezTo>
                  <a:pt x="7830" y="9079"/>
                  <a:pt x="7786" y="9102"/>
                  <a:pt x="7740" y="9148"/>
                </a:cubicBezTo>
                <a:lnTo>
                  <a:pt x="534" y="16353"/>
                </a:lnTo>
                <a:cubicBezTo>
                  <a:pt x="0" y="16802"/>
                  <a:pt x="0" y="17692"/>
                  <a:pt x="534" y="18133"/>
                </a:cubicBezTo>
                <a:cubicBezTo>
                  <a:pt x="798" y="18404"/>
                  <a:pt x="1068" y="18582"/>
                  <a:pt x="1424" y="18582"/>
                </a:cubicBezTo>
                <a:cubicBezTo>
                  <a:pt x="1780" y="18582"/>
                  <a:pt x="2136" y="18404"/>
                  <a:pt x="2400" y="18133"/>
                </a:cubicBezTo>
                <a:lnTo>
                  <a:pt x="20199" y="334"/>
                </a:lnTo>
                <a:cubicBezTo>
                  <a:pt x="20292" y="248"/>
                  <a:pt x="20292" y="156"/>
                  <a:pt x="20199" y="70"/>
                </a:cubicBezTo>
                <a:cubicBezTo>
                  <a:pt x="20156" y="24"/>
                  <a:pt x="20112" y="1"/>
                  <a:pt x="20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9"/>
          <p:cNvSpPr/>
          <p:nvPr/>
        </p:nvSpPr>
        <p:spPr>
          <a:xfrm>
            <a:off x="2090682" y="170304"/>
            <a:ext cx="266191" cy="266191"/>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9"/>
          <p:cNvSpPr/>
          <p:nvPr/>
        </p:nvSpPr>
        <p:spPr>
          <a:xfrm>
            <a:off x="2386358" y="22466"/>
            <a:ext cx="118270" cy="118353"/>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9"/>
          <p:cNvSpPr/>
          <p:nvPr/>
        </p:nvSpPr>
        <p:spPr>
          <a:xfrm>
            <a:off x="693946" y="44310"/>
            <a:ext cx="118353" cy="126077"/>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9"/>
          <p:cNvSpPr/>
          <p:nvPr/>
        </p:nvSpPr>
        <p:spPr>
          <a:xfrm>
            <a:off x="501757" y="244223"/>
            <a:ext cx="118353" cy="118353"/>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9"/>
          <p:cNvSpPr/>
          <p:nvPr/>
        </p:nvSpPr>
        <p:spPr>
          <a:xfrm>
            <a:off x="301844" y="436412"/>
            <a:ext cx="126077" cy="125413"/>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9"/>
          <p:cNvSpPr/>
          <p:nvPr/>
        </p:nvSpPr>
        <p:spPr>
          <a:xfrm>
            <a:off x="20952" y="438157"/>
            <a:ext cx="1079300" cy="1077473"/>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9"/>
          <p:cNvSpPr/>
          <p:nvPr/>
        </p:nvSpPr>
        <p:spPr>
          <a:xfrm>
            <a:off x="546109" y="75788"/>
            <a:ext cx="1071576" cy="1070247"/>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grpSp>
        <p:nvGrpSpPr>
          <p:cNvPr id="122" name="Google Shape;122;p6"/>
          <p:cNvGrpSpPr/>
          <p:nvPr/>
        </p:nvGrpSpPr>
        <p:grpSpPr>
          <a:xfrm>
            <a:off x="235675" y="-284749"/>
            <a:ext cx="1080163" cy="919075"/>
            <a:chOff x="322256" y="-341926"/>
            <a:chExt cx="1267499" cy="1078473"/>
          </a:xfrm>
        </p:grpSpPr>
        <p:sp>
          <p:nvSpPr>
            <p:cNvPr id="123" name="Google Shape;123;p6"/>
            <p:cNvSpPr/>
            <p:nvPr/>
          </p:nvSpPr>
          <p:spPr>
            <a:xfrm>
              <a:off x="498356" y="-341926"/>
              <a:ext cx="1091399" cy="1078473"/>
            </a:xfrm>
            <a:custGeom>
              <a:avLst/>
              <a:gdLst/>
              <a:ahLst/>
              <a:cxnLst/>
              <a:rect l="l" t="t" r="r" b="b"/>
              <a:pathLst>
                <a:path w="13172" h="13016" extrusionOk="0">
                  <a:moveTo>
                    <a:pt x="12340" y="1"/>
                  </a:moveTo>
                  <a:cubicBezTo>
                    <a:pt x="12150" y="1"/>
                    <a:pt x="11972" y="68"/>
                    <a:pt x="11840" y="204"/>
                  </a:cubicBezTo>
                  <a:lnTo>
                    <a:pt x="271" y="11773"/>
                  </a:lnTo>
                  <a:cubicBezTo>
                    <a:pt x="0" y="12037"/>
                    <a:pt x="0" y="12485"/>
                    <a:pt x="271" y="12749"/>
                  </a:cubicBezTo>
                  <a:cubicBezTo>
                    <a:pt x="449" y="12927"/>
                    <a:pt x="648" y="13016"/>
                    <a:pt x="837" y="13016"/>
                  </a:cubicBezTo>
                  <a:cubicBezTo>
                    <a:pt x="1025" y="13016"/>
                    <a:pt x="1203" y="12927"/>
                    <a:pt x="1339" y="12749"/>
                  </a:cubicBezTo>
                  <a:lnTo>
                    <a:pt x="12908" y="1272"/>
                  </a:lnTo>
                  <a:cubicBezTo>
                    <a:pt x="13172" y="1001"/>
                    <a:pt x="13172" y="467"/>
                    <a:pt x="12908" y="204"/>
                  </a:cubicBezTo>
                  <a:cubicBezTo>
                    <a:pt x="12730" y="68"/>
                    <a:pt x="12529" y="1"/>
                    <a:pt x="12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22256" y="64537"/>
              <a:ext cx="265558" cy="265558"/>
            </a:xfrm>
            <a:custGeom>
              <a:avLst/>
              <a:gdLst/>
              <a:ahLst/>
              <a:cxnLst/>
              <a:rect l="l" t="t" r="r" b="b"/>
              <a:pathLst>
                <a:path w="3205" h="3205" extrusionOk="0">
                  <a:moveTo>
                    <a:pt x="1603" y="356"/>
                  </a:moveTo>
                  <a:cubicBezTo>
                    <a:pt x="2315" y="356"/>
                    <a:pt x="2849" y="890"/>
                    <a:pt x="2849" y="1602"/>
                  </a:cubicBezTo>
                  <a:cubicBezTo>
                    <a:pt x="2849" y="2314"/>
                    <a:pt x="2315" y="2848"/>
                    <a:pt x="1603" y="2848"/>
                  </a:cubicBezTo>
                  <a:cubicBezTo>
                    <a:pt x="891" y="2848"/>
                    <a:pt x="357" y="2314"/>
                    <a:pt x="357" y="1602"/>
                  </a:cubicBezTo>
                  <a:cubicBezTo>
                    <a:pt x="357" y="890"/>
                    <a:pt x="891" y="356"/>
                    <a:pt x="1603" y="356"/>
                  </a:cubicBezTo>
                  <a:close/>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6"/>
          <p:cNvSpPr/>
          <p:nvPr/>
        </p:nvSpPr>
        <p:spPr>
          <a:xfrm>
            <a:off x="8183905" y="-311933"/>
            <a:ext cx="1264476" cy="1250697"/>
          </a:xfrm>
          <a:custGeom>
            <a:avLst/>
            <a:gdLst/>
            <a:ahLst/>
            <a:cxnLst/>
            <a:rect l="l" t="t" r="r" b="b"/>
            <a:pathLst>
              <a:path w="14867" h="14705" extrusionOk="0">
                <a:moveTo>
                  <a:pt x="13962" y="0"/>
                </a:moveTo>
                <a:cubicBezTo>
                  <a:pt x="13750" y="0"/>
                  <a:pt x="13528" y="89"/>
                  <a:pt x="13350" y="267"/>
                </a:cubicBezTo>
                <a:lnTo>
                  <a:pt x="271" y="13346"/>
                </a:lnTo>
                <a:cubicBezTo>
                  <a:pt x="0" y="13617"/>
                  <a:pt x="0" y="14151"/>
                  <a:pt x="271" y="14507"/>
                </a:cubicBezTo>
                <a:cubicBezTo>
                  <a:pt x="449" y="14639"/>
                  <a:pt x="671" y="14705"/>
                  <a:pt x="894" y="14705"/>
                </a:cubicBezTo>
                <a:cubicBezTo>
                  <a:pt x="1116" y="14705"/>
                  <a:pt x="1339" y="14639"/>
                  <a:pt x="1517" y="14507"/>
                </a:cubicBezTo>
                <a:lnTo>
                  <a:pt x="14510" y="1421"/>
                </a:lnTo>
                <a:cubicBezTo>
                  <a:pt x="14866" y="1065"/>
                  <a:pt x="14866" y="531"/>
                  <a:pt x="14510" y="267"/>
                </a:cubicBezTo>
                <a:cubicBezTo>
                  <a:pt x="14375" y="89"/>
                  <a:pt x="14174" y="0"/>
                  <a:pt x="13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8046038" y="152495"/>
            <a:ext cx="272593" cy="272593"/>
          </a:xfrm>
          <a:custGeom>
            <a:avLst/>
            <a:gdLst/>
            <a:ahLst/>
            <a:cxnLst/>
            <a:rect l="l" t="t" r="r" b="b"/>
            <a:pathLst>
              <a:path w="3205" h="3205" extrusionOk="0">
                <a:moveTo>
                  <a:pt x="1603" y="0"/>
                </a:moveTo>
                <a:cubicBezTo>
                  <a:pt x="713" y="0"/>
                  <a:pt x="1" y="712"/>
                  <a:pt x="1" y="1602"/>
                </a:cubicBezTo>
                <a:cubicBezTo>
                  <a:pt x="1" y="2492"/>
                  <a:pt x="713"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348825" y="1101"/>
            <a:ext cx="128514" cy="121200"/>
          </a:xfrm>
          <a:custGeom>
            <a:avLst/>
            <a:gdLst/>
            <a:ahLst/>
            <a:cxnLst/>
            <a:rect l="l" t="t" r="r" b="b"/>
            <a:pathLst>
              <a:path w="1511" h="1425" extrusionOk="0">
                <a:moveTo>
                  <a:pt x="713" y="0"/>
                </a:moveTo>
                <a:cubicBezTo>
                  <a:pt x="357" y="0"/>
                  <a:pt x="1" y="264"/>
                  <a:pt x="1" y="712"/>
                </a:cubicBezTo>
                <a:cubicBezTo>
                  <a:pt x="1" y="1068"/>
                  <a:pt x="357" y="1424"/>
                  <a:pt x="713" y="1424"/>
                </a:cubicBezTo>
                <a:cubicBezTo>
                  <a:pt x="1154" y="1424"/>
                  <a:pt x="1510" y="1068"/>
                  <a:pt x="1510" y="712"/>
                </a:cubicBezTo>
                <a:cubicBezTo>
                  <a:pt x="1510" y="264"/>
                  <a:pt x="1154"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7"/>
        <p:cNvGrpSpPr/>
        <p:nvPr/>
      </p:nvGrpSpPr>
      <p:grpSpPr>
        <a:xfrm>
          <a:off x="0" y="0"/>
          <a:ext cx="0" cy="0"/>
          <a:chOff x="0" y="0"/>
          <a:chExt cx="0" cy="0"/>
        </a:xfrm>
      </p:grpSpPr>
      <p:sp>
        <p:nvSpPr>
          <p:cNvPr id="168" name="Google Shape;168;p9"/>
          <p:cNvSpPr/>
          <p:nvPr/>
        </p:nvSpPr>
        <p:spPr>
          <a:xfrm>
            <a:off x="577875" y="1041800"/>
            <a:ext cx="4372200" cy="305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4950075" y="4096100"/>
            <a:ext cx="4194000" cy="105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5640449" y="-569828"/>
            <a:ext cx="1685352" cy="1543328"/>
          </a:xfrm>
          <a:custGeom>
            <a:avLst/>
            <a:gdLst/>
            <a:ahLst/>
            <a:cxnLst/>
            <a:rect l="l" t="t" r="r" b="b"/>
            <a:pathLst>
              <a:path w="20292" h="18582" extrusionOk="0">
                <a:moveTo>
                  <a:pt x="20067" y="1"/>
                </a:moveTo>
                <a:cubicBezTo>
                  <a:pt x="20023" y="1"/>
                  <a:pt x="19978" y="24"/>
                  <a:pt x="19936" y="70"/>
                </a:cubicBezTo>
                <a:lnTo>
                  <a:pt x="2136" y="17870"/>
                </a:lnTo>
                <a:cubicBezTo>
                  <a:pt x="1958" y="18090"/>
                  <a:pt x="1713" y="18201"/>
                  <a:pt x="1467" y="18201"/>
                </a:cubicBezTo>
                <a:cubicBezTo>
                  <a:pt x="1221" y="18201"/>
                  <a:pt x="976" y="18090"/>
                  <a:pt x="798" y="17870"/>
                </a:cubicBezTo>
                <a:cubicBezTo>
                  <a:pt x="356" y="17514"/>
                  <a:pt x="356" y="16980"/>
                  <a:pt x="798" y="16531"/>
                </a:cubicBezTo>
                <a:lnTo>
                  <a:pt x="8010" y="9326"/>
                </a:lnTo>
                <a:lnTo>
                  <a:pt x="8010" y="9148"/>
                </a:lnTo>
                <a:cubicBezTo>
                  <a:pt x="7964" y="9102"/>
                  <a:pt x="7919" y="9079"/>
                  <a:pt x="7875" y="9079"/>
                </a:cubicBezTo>
                <a:cubicBezTo>
                  <a:pt x="7830" y="9079"/>
                  <a:pt x="7786" y="9102"/>
                  <a:pt x="7740" y="9148"/>
                </a:cubicBezTo>
                <a:lnTo>
                  <a:pt x="534" y="16353"/>
                </a:lnTo>
                <a:cubicBezTo>
                  <a:pt x="0" y="16802"/>
                  <a:pt x="0" y="17692"/>
                  <a:pt x="534" y="18133"/>
                </a:cubicBezTo>
                <a:cubicBezTo>
                  <a:pt x="798" y="18404"/>
                  <a:pt x="1068" y="18582"/>
                  <a:pt x="1424" y="18582"/>
                </a:cubicBezTo>
                <a:cubicBezTo>
                  <a:pt x="1780" y="18582"/>
                  <a:pt x="2136" y="18404"/>
                  <a:pt x="2400" y="18133"/>
                </a:cubicBezTo>
                <a:lnTo>
                  <a:pt x="20199" y="334"/>
                </a:lnTo>
                <a:cubicBezTo>
                  <a:pt x="20292" y="248"/>
                  <a:pt x="20292" y="156"/>
                  <a:pt x="20199" y="70"/>
                </a:cubicBezTo>
                <a:cubicBezTo>
                  <a:pt x="20156" y="24"/>
                  <a:pt x="20112" y="1"/>
                  <a:pt x="20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8668232" y="208529"/>
            <a:ext cx="266191" cy="266191"/>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8963908" y="60691"/>
            <a:ext cx="118270" cy="118353"/>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7271496" y="82535"/>
            <a:ext cx="118353" cy="126077"/>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7079307" y="282448"/>
            <a:ext cx="118353" cy="118353"/>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6879394" y="474637"/>
            <a:ext cx="126077" cy="125413"/>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6598502" y="476382"/>
            <a:ext cx="1079300" cy="1077473"/>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7123659" y="114013"/>
            <a:ext cx="1071576" cy="1070247"/>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txBox="1">
            <a:spLocks noGrp="1"/>
          </p:cNvSpPr>
          <p:nvPr>
            <p:ph type="title"/>
          </p:nvPr>
        </p:nvSpPr>
        <p:spPr>
          <a:xfrm flipH="1">
            <a:off x="4831800" y="1654875"/>
            <a:ext cx="3600600" cy="9420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4200">
                <a:highlight>
                  <a:schemeClr val="accent4"/>
                </a:highligh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9" name="Google Shape;179;p9"/>
          <p:cNvSpPr txBox="1">
            <a:spLocks noGrp="1"/>
          </p:cNvSpPr>
          <p:nvPr>
            <p:ph type="subTitle" idx="1"/>
          </p:nvPr>
        </p:nvSpPr>
        <p:spPr>
          <a:xfrm flipH="1">
            <a:off x="5540700" y="2596875"/>
            <a:ext cx="2891700" cy="1059300"/>
          </a:xfrm>
          <a:prstGeom prst="rect">
            <a:avLst/>
          </a:prstGeom>
        </p:spPr>
        <p:txBody>
          <a:bodyPr spcFirstLastPara="1" wrap="square" lIns="91425" tIns="91425" rIns="91425" bIns="91425" anchor="t" anchorCtr="0">
            <a:noAutofit/>
          </a:bodyPr>
          <a:lstStyle>
            <a:lvl1pPr lvl="0" algn="r">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0" name="Google Shape;180;p9"/>
          <p:cNvSpPr txBox="1">
            <a:spLocks noGrp="1"/>
          </p:cNvSpPr>
          <p:nvPr>
            <p:ph type="body" idx="2"/>
          </p:nvPr>
        </p:nvSpPr>
        <p:spPr>
          <a:xfrm flipH="1">
            <a:off x="710100" y="1263000"/>
            <a:ext cx="3861900" cy="2617500"/>
          </a:xfrm>
          <a:prstGeom prst="rect">
            <a:avLst/>
          </a:prstGeom>
        </p:spPr>
        <p:txBody>
          <a:bodyPr spcFirstLastPara="1" wrap="square" lIns="91425" tIns="91425" rIns="91425" bIns="91425" anchor="ctr" anchorCtr="0">
            <a:noAutofit/>
          </a:bodyPr>
          <a:lstStyle>
            <a:lvl1pPr marL="457200" lvl="0" indent="-342900">
              <a:lnSpc>
                <a:spcPct val="100000"/>
              </a:lnSpc>
              <a:spcBef>
                <a:spcPts val="1000"/>
              </a:spcBef>
              <a:spcAft>
                <a:spcPts val="0"/>
              </a:spcAft>
              <a:buClr>
                <a:schemeClr val="accent2"/>
              </a:buClr>
              <a:buSzPts val="1800"/>
              <a:buFont typeface="Cabin"/>
              <a:buChar char="●"/>
              <a:defRPr sz="1600"/>
            </a:lvl1pPr>
            <a:lvl2pPr marL="914400" lvl="1" indent="-317500">
              <a:spcBef>
                <a:spcPts val="0"/>
              </a:spcBef>
              <a:spcAft>
                <a:spcPts val="0"/>
              </a:spcAft>
              <a:buClr>
                <a:srgbClr val="00134D"/>
              </a:buClr>
              <a:buSzPts val="1400"/>
              <a:buFont typeface="Cabin"/>
              <a:buChar char="○"/>
              <a:defRPr/>
            </a:lvl2pPr>
            <a:lvl3pPr marL="1371600" lvl="2" indent="-317500">
              <a:spcBef>
                <a:spcPts val="0"/>
              </a:spcBef>
              <a:spcAft>
                <a:spcPts val="0"/>
              </a:spcAft>
              <a:buClr>
                <a:srgbClr val="00134D"/>
              </a:buClr>
              <a:buSzPts val="1400"/>
              <a:buFont typeface="Cabin"/>
              <a:buChar char="■"/>
              <a:defRPr/>
            </a:lvl3pPr>
            <a:lvl4pPr marL="1828800" lvl="3" indent="-317500">
              <a:spcBef>
                <a:spcPts val="0"/>
              </a:spcBef>
              <a:spcAft>
                <a:spcPts val="0"/>
              </a:spcAft>
              <a:buClr>
                <a:srgbClr val="00134D"/>
              </a:buClr>
              <a:buSzPts val="1400"/>
              <a:buFont typeface="Cabin"/>
              <a:buChar char="●"/>
              <a:defRPr/>
            </a:lvl4pPr>
            <a:lvl5pPr marL="2286000" lvl="4" indent="-317500">
              <a:spcBef>
                <a:spcPts val="0"/>
              </a:spcBef>
              <a:spcAft>
                <a:spcPts val="0"/>
              </a:spcAft>
              <a:buClr>
                <a:srgbClr val="00134D"/>
              </a:buClr>
              <a:buSzPts val="1400"/>
              <a:buFont typeface="Cabin"/>
              <a:buChar char="○"/>
              <a:defRPr/>
            </a:lvl5pPr>
            <a:lvl6pPr marL="2743200" lvl="5" indent="-317500">
              <a:spcBef>
                <a:spcPts val="0"/>
              </a:spcBef>
              <a:spcAft>
                <a:spcPts val="0"/>
              </a:spcAft>
              <a:buClr>
                <a:srgbClr val="00134D"/>
              </a:buClr>
              <a:buSzPts val="1400"/>
              <a:buFont typeface="Cabin"/>
              <a:buChar char="■"/>
              <a:defRPr/>
            </a:lvl6pPr>
            <a:lvl7pPr marL="3200400" lvl="6" indent="-317500">
              <a:spcBef>
                <a:spcPts val="0"/>
              </a:spcBef>
              <a:spcAft>
                <a:spcPts val="0"/>
              </a:spcAft>
              <a:buClr>
                <a:srgbClr val="00134D"/>
              </a:buClr>
              <a:buSzPts val="1400"/>
              <a:buFont typeface="Cabin"/>
              <a:buChar char="●"/>
              <a:defRPr/>
            </a:lvl7pPr>
            <a:lvl8pPr marL="3657600" lvl="7" indent="-317500">
              <a:spcBef>
                <a:spcPts val="0"/>
              </a:spcBef>
              <a:spcAft>
                <a:spcPts val="0"/>
              </a:spcAft>
              <a:buClr>
                <a:srgbClr val="00134D"/>
              </a:buClr>
              <a:buSzPts val="1400"/>
              <a:buFont typeface="Cabin"/>
              <a:buChar char="○"/>
              <a:defRPr/>
            </a:lvl8pPr>
            <a:lvl9pPr marL="4114800" lvl="8" indent="-317500">
              <a:spcBef>
                <a:spcPts val="0"/>
              </a:spcBef>
              <a:spcAft>
                <a:spcPts val="0"/>
              </a:spcAft>
              <a:buClr>
                <a:srgbClr val="00134D"/>
              </a:buClr>
              <a:buSzPts val="1400"/>
              <a:buFont typeface="Cabin"/>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4"/>
        <p:cNvGrpSpPr/>
        <p:nvPr/>
      </p:nvGrpSpPr>
      <p:grpSpPr>
        <a:xfrm>
          <a:off x="0" y="0"/>
          <a:ext cx="0" cy="0"/>
          <a:chOff x="0" y="0"/>
          <a:chExt cx="0" cy="0"/>
        </a:xfrm>
      </p:grpSpPr>
      <p:grpSp>
        <p:nvGrpSpPr>
          <p:cNvPr id="195" name="Google Shape;195;p11"/>
          <p:cNvGrpSpPr/>
          <p:nvPr/>
        </p:nvGrpSpPr>
        <p:grpSpPr>
          <a:xfrm>
            <a:off x="-195276" y="-20438"/>
            <a:ext cx="9473124" cy="5184383"/>
            <a:chOff x="4075100" y="2193925"/>
            <a:chExt cx="2752375" cy="1506300"/>
          </a:xfrm>
        </p:grpSpPr>
        <p:sp>
          <p:nvSpPr>
            <p:cNvPr id="196" name="Google Shape;196;p11"/>
            <p:cNvSpPr/>
            <p:nvPr/>
          </p:nvSpPr>
          <p:spPr>
            <a:xfrm>
              <a:off x="6400250" y="3184500"/>
              <a:ext cx="427225" cy="515650"/>
            </a:xfrm>
            <a:custGeom>
              <a:avLst/>
              <a:gdLst/>
              <a:ahLst/>
              <a:cxnLst/>
              <a:rect l="l" t="t" r="r" b="b"/>
              <a:pathLst>
                <a:path w="17089" h="20626" extrusionOk="0">
                  <a:moveTo>
                    <a:pt x="16864" y="1"/>
                  </a:moveTo>
                  <a:cubicBezTo>
                    <a:pt x="16819" y="1"/>
                    <a:pt x="16775" y="24"/>
                    <a:pt x="16732" y="70"/>
                  </a:cubicBezTo>
                  <a:lnTo>
                    <a:pt x="1069" y="15734"/>
                  </a:lnTo>
                  <a:cubicBezTo>
                    <a:pt x="1" y="16887"/>
                    <a:pt x="1" y="18667"/>
                    <a:pt x="1069" y="19735"/>
                  </a:cubicBezTo>
                  <a:cubicBezTo>
                    <a:pt x="1603" y="20269"/>
                    <a:pt x="2315" y="20625"/>
                    <a:pt x="3112" y="20625"/>
                  </a:cubicBezTo>
                  <a:cubicBezTo>
                    <a:pt x="3824" y="20625"/>
                    <a:pt x="4536" y="20269"/>
                    <a:pt x="5070" y="19735"/>
                  </a:cubicBezTo>
                  <a:lnTo>
                    <a:pt x="16996" y="7902"/>
                  </a:lnTo>
                  <a:cubicBezTo>
                    <a:pt x="17088" y="7810"/>
                    <a:pt x="17088" y="7724"/>
                    <a:pt x="16996" y="7632"/>
                  </a:cubicBezTo>
                  <a:cubicBezTo>
                    <a:pt x="16953" y="7589"/>
                    <a:pt x="16908" y="7567"/>
                    <a:pt x="16864" y="7567"/>
                  </a:cubicBezTo>
                  <a:cubicBezTo>
                    <a:pt x="16819" y="7567"/>
                    <a:pt x="16775" y="7589"/>
                    <a:pt x="16732" y="7632"/>
                  </a:cubicBezTo>
                  <a:lnTo>
                    <a:pt x="4892" y="19472"/>
                  </a:lnTo>
                  <a:cubicBezTo>
                    <a:pt x="4358" y="20006"/>
                    <a:pt x="3738" y="20269"/>
                    <a:pt x="3112" y="20269"/>
                  </a:cubicBezTo>
                  <a:cubicBezTo>
                    <a:pt x="2400" y="20269"/>
                    <a:pt x="1781" y="20006"/>
                    <a:pt x="1332" y="19472"/>
                  </a:cubicBezTo>
                  <a:cubicBezTo>
                    <a:pt x="357" y="18582"/>
                    <a:pt x="357" y="16980"/>
                    <a:pt x="1332" y="15997"/>
                  </a:cubicBezTo>
                  <a:lnTo>
                    <a:pt x="16996" y="334"/>
                  </a:lnTo>
                  <a:cubicBezTo>
                    <a:pt x="17088" y="248"/>
                    <a:pt x="17088" y="156"/>
                    <a:pt x="16996" y="70"/>
                  </a:cubicBezTo>
                  <a:cubicBezTo>
                    <a:pt x="16953" y="24"/>
                    <a:pt x="16908" y="1"/>
                    <a:pt x="16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6529300" y="3204050"/>
              <a:ext cx="120175" cy="120175"/>
            </a:xfrm>
            <a:custGeom>
              <a:avLst/>
              <a:gdLst/>
              <a:ahLst/>
              <a:cxnLst/>
              <a:rect l="l" t="t" r="r" b="b"/>
              <a:pathLst>
                <a:path w="4807" h="4807" extrusionOk="0">
                  <a:moveTo>
                    <a:pt x="2400" y="0"/>
                  </a:moveTo>
                  <a:cubicBezTo>
                    <a:pt x="1068" y="0"/>
                    <a:pt x="0" y="1154"/>
                    <a:pt x="0" y="2400"/>
                  </a:cubicBezTo>
                  <a:cubicBezTo>
                    <a:pt x="0" y="3738"/>
                    <a:pt x="1068" y="4806"/>
                    <a:pt x="2400" y="4806"/>
                  </a:cubicBezTo>
                  <a:cubicBezTo>
                    <a:pt x="3738" y="4806"/>
                    <a:pt x="4806" y="3738"/>
                    <a:pt x="4806" y="2400"/>
                  </a:cubicBezTo>
                  <a:cubicBezTo>
                    <a:pt x="4806" y="2314"/>
                    <a:pt x="4714" y="2222"/>
                    <a:pt x="4628" y="2222"/>
                  </a:cubicBezTo>
                  <a:cubicBezTo>
                    <a:pt x="4536" y="2222"/>
                    <a:pt x="4450" y="2314"/>
                    <a:pt x="4450" y="2400"/>
                  </a:cubicBezTo>
                  <a:cubicBezTo>
                    <a:pt x="4450" y="3560"/>
                    <a:pt x="3560" y="4450"/>
                    <a:pt x="2400" y="4450"/>
                  </a:cubicBezTo>
                  <a:cubicBezTo>
                    <a:pt x="1332" y="4450"/>
                    <a:pt x="356" y="3560"/>
                    <a:pt x="356" y="2400"/>
                  </a:cubicBezTo>
                  <a:cubicBezTo>
                    <a:pt x="356" y="1332"/>
                    <a:pt x="1332" y="356"/>
                    <a:pt x="2400" y="356"/>
                  </a:cubicBezTo>
                  <a:cubicBezTo>
                    <a:pt x="2492" y="356"/>
                    <a:pt x="2578" y="356"/>
                    <a:pt x="2578" y="178"/>
                  </a:cubicBezTo>
                  <a:cubicBezTo>
                    <a:pt x="2578" y="86"/>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6678275" y="2975375"/>
              <a:ext cx="149200" cy="188650"/>
            </a:xfrm>
            <a:custGeom>
              <a:avLst/>
              <a:gdLst/>
              <a:ahLst/>
              <a:cxnLst/>
              <a:rect l="l" t="t" r="r" b="b"/>
              <a:pathLst>
                <a:path w="5968" h="7546" extrusionOk="0">
                  <a:moveTo>
                    <a:pt x="5743" y="0"/>
                  </a:moveTo>
                  <a:cubicBezTo>
                    <a:pt x="5698" y="0"/>
                    <a:pt x="5654" y="23"/>
                    <a:pt x="5611" y="70"/>
                  </a:cubicBezTo>
                  <a:lnTo>
                    <a:pt x="357" y="5317"/>
                  </a:lnTo>
                  <a:cubicBezTo>
                    <a:pt x="93" y="5495"/>
                    <a:pt x="1" y="5851"/>
                    <a:pt x="1" y="6207"/>
                  </a:cubicBezTo>
                  <a:cubicBezTo>
                    <a:pt x="1" y="6563"/>
                    <a:pt x="93" y="6919"/>
                    <a:pt x="357" y="7097"/>
                  </a:cubicBezTo>
                  <a:cubicBezTo>
                    <a:pt x="627" y="7367"/>
                    <a:pt x="983" y="7545"/>
                    <a:pt x="1247" y="7545"/>
                  </a:cubicBezTo>
                  <a:cubicBezTo>
                    <a:pt x="1603" y="7545"/>
                    <a:pt x="1959" y="7367"/>
                    <a:pt x="2229" y="7097"/>
                  </a:cubicBezTo>
                  <a:lnTo>
                    <a:pt x="5875" y="3451"/>
                  </a:lnTo>
                  <a:cubicBezTo>
                    <a:pt x="5967" y="3451"/>
                    <a:pt x="5967" y="3273"/>
                    <a:pt x="5875" y="3273"/>
                  </a:cubicBezTo>
                  <a:cubicBezTo>
                    <a:pt x="5832" y="3227"/>
                    <a:pt x="5787" y="3204"/>
                    <a:pt x="5743" y="3204"/>
                  </a:cubicBezTo>
                  <a:cubicBezTo>
                    <a:pt x="5698" y="3204"/>
                    <a:pt x="5654" y="3227"/>
                    <a:pt x="5611" y="3273"/>
                  </a:cubicBezTo>
                  <a:lnTo>
                    <a:pt x="1959" y="6919"/>
                  </a:lnTo>
                  <a:cubicBezTo>
                    <a:pt x="1781" y="7097"/>
                    <a:pt x="1537" y="7186"/>
                    <a:pt x="1293" y="7186"/>
                  </a:cubicBezTo>
                  <a:cubicBezTo>
                    <a:pt x="1049" y="7186"/>
                    <a:pt x="805" y="7097"/>
                    <a:pt x="627" y="6919"/>
                  </a:cubicBezTo>
                  <a:cubicBezTo>
                    <a:pt x="271" y="6477"/>
                    <a:pt x="271" y="5943"/>
                    <a:pt x="627" y="5495"/>
                  </a:cubicBezTo>
                  <a:lnTo>
                    <a:pt x="5875" y="333"/>
                  </a:lnTo>
                  <a:cubicBezTo>
                    <a:pt x="5967" y="248"/>
                    <a:pt x="5967" y="155"/>
                    <a:pt x="5875" y="70"/>
                  </a:cubicBezTo>
                  <a:cubicBezTo>
                    <a:pt x="5832" y="23"/>
                    <a:pt x="5787" y="0"/>
                    <a:pt x="5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4139725" y="2303425"/>
              <a:ext cx="507300" cy="464550"/>
            </a:xfrm>
            <a:custGeom>
              <a:avLst/>
              <a:gdLst/>
              <a:ahLst/>
              <a:cxnLst/>
              <a:rect l="l" t="t" r="r" b="b"/>
              <a:pathLst>
                <a:path w="20292" h="18582" extrusionOk="0">
                  <a:moveTo>
                    <a:pt x="20067" y="1"/>
                  </a:moveTo>
                  <a:cubicBezTo>
                    <a:pt x="20023" y="1"/>
                    <a:pt x="19978" y="24"/>
                    <a:pt x="19936" y="70"/>
                  </a:cubicBezTo>
                  <a:lnTo>
                    <a:pt x="2136" y="17870"/>
                  </a:lnTo>
                  <a:cubicBezTo>
                    <a:pt x="1958" y="18090"/>
                    <a:pt x="1713" y="18201"/>
                    <a:pt x="1467" y="18201"/>
                  </a:cubicBezTo>
                  <a:cubicBezTo>
                    <a:pt x="1221" y="18201"/>
                    <a:pt x="976" y="18090"/>
                    <a:pt x="798" y="17870"/>
                  </a:cubicBezTo>
                  <a:cubicBezTo>
                    <a:pt x="356" y="17514"/>
                    <a:pt x="356" y="16980"/>
                    <a:pt x="798" y="16531"/>
                  </a:cubicBezTo>
                  <a:lnTo>
                    <a:pt x="8010" y="9326"/>
                  </a:lnTo>
                  <a:lnTo>
                    <a:pt x="8010" y="9148"/>
                  </a:lnTo>
                  <a:cubicBezTo>
                    <a:pt x="7964" y="9102"/>
                    <a:pt x="7919" y="9079"/>
                    <a:pt x="7875" y="9079"/>
                  </a:cubicBezTo>
                  <a:cubicBezTo>
                    <a:pt x="7830" y="9079"/>
                    <a:pt x="7786" y="9102"/>
                    <a:pt x="7740" y="9148"/>
                  </a:cubicBezTo>
                  <a:lnTo>
                    <a:pt x="534" y="16353"/>
                  </a:lnTo>
                  <a:cubicBezTo>
                    <a:pt x="0" y="16802"/>
                    <a:pt x="0" y="17692"/>
                    <a:pt x="534" y="18133"/>
                  </a:cubicBezTo>
                  <a:cubicBezTo>
                    <a:pt x="798" y="18404"/>
                    <a:pt x="1068" y="18582"/>
                    <a:pt x="1424" y="18582"/>
                  </a:cubicBezTo>
                  <a:cubicBezTo>
                    <a:pt x="1780" y="18582"/>
                    <a:pt x="2136" y="18404"/>
                    <a:pt x="2400" y="18133"/>
                  </a:cubicBezTo>
                  <a:lnTo>
                    <a:pt x="20199" y="334"/>
                  </a:lnTo>
                  <a:cubicBezTo>
                    <a:pt x="20292" y="248"/>
                    <a:pt x="20292" y="156"/>
                    <a:pt x="20199" y="70"/>
                  </a:cubicBezTo>
                  <a:cubicBezTo>
                    <a:pt x="20156" y="24"/>
                    <a:pt x="20112" y="1"/>
                    <a:pt x="20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6062075" y="3332475"/>
              <a:ext cx="371475" cy="367750"/>
            </a:xfrm>
            <a:custGeom>
              <a:avLst/>
              <a:gdLst/>
              <a:ahLst/>
              <a:cxnLst/>
              <a:rect l="l" t="t" r="r" b="b"/>
              <a:pathLst>
                <a:path w="14859" h="14710" extrusionOk="0">
                  <a:moveTo>
                    <a:pt x="13926" y="0"/>
                  </a:moveTo>
                  <a:cubicBezTo>
                    <a:pt x="13727" y="0"/>
                    <a:pt x="13528" y="68"/>
                    <a:pt x="13350" y="203"/>
                  </a:cubicBezTo>
                  <a:lnTo>
                    <a:pt x="263" y="13282"/>
                  </a:lnTo>
                  <a:cubicBezTo>
                    <a:pt x="0" y="13638"/>
                    <a:pt x="0" y="14087"/>
                    <a:pt x="263" y="14443"/>
                  </a:cubicBezTo>
                  <a:cubicBezTo>
                    <a:pt x="441" y="14621"/>
                    <a:pt x="664" y="14710"/>
                    <a:pt x="876" y="14710"/>
                  </a:cubicBezTo>
                  <a:cubicBezTo>
                    <a:pt x="1088" y="14710"/>
                    <a:pt x="1289" y="14621"/>
                    <a:pt x="1424" y="14443"/>
                  </a:cubicBezTo>
                  <a:lnTo>
                    <a:pt x="14503" y="1357"/>
                  </a:lnTo>
                  <a:cubicBezTo>
                    <a:pt x="14859" y="1093"/>
                    <a:pt x="14859" y="559"/>
                    <a:pt x="14503" y="203"/>
                  </a:cubicBezTo>
                  <a:cubicBezTo>
                    <a:pt x="14325" y="68"/>
                    <a:pt x="14126" y="0"/>
                    <a:pt x="13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6471450" y="3577825"/>
              <a:ext cx="57875" cy="53425"/>
            </a:xfrm>
            <a:custGeom>
              <a:avLst/>
              <a:gdLst/>
              <a:ahLst/>
              <a:cxnLst/>
              <a:rect l="l" t="t" r="r" b="b"/>
              <a:pathLst>
                <a:path w="2315" h="2137" extrusionOk="0">
                  <a:moveTo>
                    <a:pt x="1154" y="357"/>
                  </a:moveTo>
                  <a:cubicBezTo>
                    <a:pt x="1332" y="357"/>
                    <a:pt x="1510" y="442"/>
                    <a:pt x="1688" y="620"/>
                  </a:cubicBezTo>
                  <a:cubicBezTo>
                    <a:pt x="1780" y="713"/>
                    <a:pt x="1866" y="891"/>
                    <a:pt x="1866" y="1069"/>
                  </a:cubicBezTo>
                  <a:cubicBezTo>
                    <a:pt x="1866" y="1247"/>
                    <a:pt x="1780" y="1425"/>
                    <a:pt x="1688" y="1603"/>
                  </a:cubicBezTo>
                  <a:cubicBezTo>
                    <a:pt x="1510" y="1688"/>
                    <a:pt x="1332" y="1781"/>
                    <a:pt x="1154" y="1781"/>
                  </a:cubicBezTo>
                  <a:cubicBezTo>
                    <a:pt x="976" y="1781"/>
                    <a:pt x="798" y="1688"/>
                    <a:pt x="712" y="1603"/>
                  </a:cubicBezTo>
                  <a:cubicBezTo>
                    <a:pt x="534" y="1425"/>
                    <a:pt x="442" y="1247"/>
                    <a:pt x="442" y="1069"/>
                  </a:cubicBezTo>
                  <a:cubicBezTo>
                    <a:pt x="442" y="891"/>
                    <a:pt x="534" y="713"/>
                    <a:pt x="712" y="620"/>
                  </a:cubicBezTo>
                  <a:cubicBezTo>
                    <a:pt x="798" y="442"/>
                    <a:pt x="976" y="357"/>
                    <a:pt x="1154" y="357"/>
                  </a:cubicBezTo>
                  <a:close/>
                  <a:moveTo>
                    <a:pt x="1154" y="1"/>
                  </a:moveTo>
                  <a:cubicBezTo>
                    <a:pt x="890" y="1"/>
                    <a:pt x="620" y="179"/>
                    <a:pt x="442" y="357"/>
                  </a:cubicBezTo>
                  <a:cubicBezTo>
                    <a:pt x="0" y="713"/>
                    <a:pt x="0" y="1425"/>
                    <a:pt x="442" y="1781"/>
                  </a:cubicBezTo>
                  <a:cubicBezTo>
                    <a:pt x="620" y="2044"/>
                    <a:pt x="890" y="2137"/>
                    <a:pt x="1154" y="2137"/>
                  </a:cubicBezTo>
                  <a:cubicBezTo>
                    <a:pt x="1424" y="2137"/>
                    <a:pt x="1688" y="2044"/>
                    <a:pt x="1958" y="1781"/>
                  </a:cubicBezTo>
                  <a:cubicBezTo>
                    <a:pt x="2314" y="1425"/>
                    <a:pt x="2314" y="713"/>
                    <a:pt x="1958" y="357"/>
                  </a:cubicBezTo>
                  <a:cubicBezTo>
                    <a:pt x="1688" y="179"/>
                    <a:pt x="1424"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6538200" y="3511575"/>
              <a:ext cx="55550" cy="52925"/>
            </a:xfrm>
            <a:custGeom>
              <a:avLst/>
              <a:gdLst/>
              <a:ahLst/>
              <a:cxnLst/>
              <a:rect l="l" t="t" r="r" b="b"/>
              <a:pathLst>
                <a:path w="2222" h="2117" extrusionOk="0">
                  <a:moveTo>
                    <a:pt x="1154" y="337"/>
                  </a:moveTo>
                  <a:cubicBezTo>
                    <a:pt x="1332" y="337"/>
                    <a:pt x="1510" y="422"/>
                    <a:pt x="1688" y="515"/>
                  </a:cubicBezTo>
                  <a:cubicBezTo>
                    <a:pt x="1780" y="693"/>
                    <a:pt x="1866" y="871"/>
                    <a:pt x="1866" y="1049"/>
                  </a:cubicBezTo>
                  <a:cubicBezTo>
                    <a:pt x="1866" y="1227"/>
                    <a:pt x="1780" y="1405"/>
                    <a:pt x="1688" y="1583"/>
                  </a:cubicBezTo>
                  <a:cubicBezTo>
                    <a:pt x="1556" y="1715"/>
                    <a:pt x="1378" y="1780"/>
                    <a:pt x="1200" y="1780"/>
                  </a:cubicBezTo>
                  <a:cubicBezTo>
                    <a:pt x="1022" y="1780"/>
                    <a:pt x="844" y="1715"/>
                    <a:pt x="712" y="1583"/>
                  </a:cubicBezTo>
                  <a:cubicBezTo>
                    <a:pt x="534" y="1405"/>
                    <a:pt x="534" y="1227"/>
                    <a:pt x="534" y="1049"/>
                  </a:cubicBezTo>
                  <a:cubicBezTo>
                    <a:pt x="534" y="871"/>
                    <a:pt x="534" y="693"/>
                    <a:pt x="712" y="515"/>
                  </a:cubicBezTo>
                  <a:cubicBezTo>
                    <a:pt x="798" y="422"/>
                    <a:pt x="976" y="337"/>
                    <a:pt x="1154" y="337"/>
                  </a:cubicBezTo>
                  <a:close/>
                  <a:moveTo>
                    <a:pt x="1200" y="0"/>
                  </a:moveTo>
                  <a:cubicBezTo>
                    <a:pt x="933" y="0"/>
                    <a:pt x="666" y="113"/>
                    <a:pt x="442" y="337"/>
                  </a:cubicBezTo>
                  <a:cubicBezTo>
                    <a:pt x="0" y="693"/>
                    <a:pt x="0" y="1405"/>
                    <a:pt x="442" y="1761"/>
                  </a:cubicBezTo>
                  <a:cubicBezTo>
                    <a:pt x="620" y="2024"/>
                    <a:pt x="890" y="2117"/>
                    <a:pt x="1154" y="2117"/>
                  </a:cubicBezTo>
                  <a:cubicBezTo>
                    <a:pt x="1424" y="2117"/>
                    <a:pt x="1688" y="2024"/>
                    <a:pt x="1958" y="1761"/>
                  </a:cubicBezTo>
                  <a:cubicBezTo>
                    <a:pt x="2136" y="1583"/>
                    <a:pt x="2222" y="1312"/>
                    <a:pt x="2222" y="1049"/>
                  </a:cubicBezTo>
                  <a:cubicBezTo>
                    <a:pt x="2222" y="778"/>
                    <a:pt x="2136" y="515"/>
                    <a:pt x="1958" y="337"/>
                  </a:cubicBezTo>
                  <a:cubicBezTo>
                    <a:pt x="1734" y="113"/>
                    <a:pt x="1467" y="0"/>
                    <a:pt x="1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6607075" y="3444825"/>
              <a:ext cx="55750" cy="52925"/>
            </a:xfrm>
            <a:custGeom>
              <a:avLst/>
              <a:gdLst/>
              <a:ahLst/>
              <a:cxnLst/>
              <a:rect l="l" t="t" r="r" b="b"/>
              <a:pathLst>
                <a:path w="2230" h="2117" extrusionOk="0">
                  <a:moveTo>
                    <a:pt x="1161" y="337"/>
                  </a:moveTo>
                  <a:cubicBezTo>
                    <a:pt x="1339" y="337"/>
                    <a:pt x="1517" y="422"/>
                    <a:pt x="1603" y="515"/>
                  </a:cubicBezTo>
                  <a:cubicBezTo>
                    <a:pt x="1873" y="778"/>
                    <a:pt x="1873" y="1227"/>
                    <a:pt x="1603" y="1490"/>
                  </a:cubicBezTo>
                  <a:cubicBezTo>
                    <a:pt x="1517" y="1668"/>
                    <a:pt x="1339" y="1761"/>
                    <a:pt x="1161" y="1761"/>
                  </a:cubicBezTo>
                  <a:cubicBezTo>
                    <a:pt x="891" y="1761"/>
                    <a:pt x="713" y="1668"/>
                    <a:pt x="627" y="1490"/>
                  </a:cubicBezTo>
                  <a:cubicBezTo>
                    <a:pt x="357" y="1227"/>
                    <a:pt x="357" y="778"/>
                    <a:pt x="627" y="515"/>
                  </a:cubicBezTo>
                  <a:cubicBezTo>
                    <a:pt x="713" y="422"/>
                    <a:pt x="891" y="337"/>
                    <a:pt x="1161" y="337"/>
                  </a:cubicBezTo>
                  <a:close/>
                  <a:moveTo>
                    <a:pt x="1115" y="1"/>
                  </a:moveTo>
                  <a:cubicBezTo>
                    <a:pt x="848" y="1"/>
                    <a:pt x="581" y="113"/>
                    <a:pt x="357" y="337"/>
                  </a:cubicBezTo>
                  <a:cubicBezTo>
                    <a:pt x="1" y="693"/>
                    <a:pt x="1" y="1405"/>
                    <a:pt x="357" y="1761"/>
                  </a:cubicBezTo>
                  <a:cubicBezTo>
                    <a:pt x="535" y="2024"/>
                    <a:pt x="805" y="2117"/>
                    <a:pt x="1161" y="2117"/>
                  </a:cubicBezTo>
                  <a:cubicBezTo>
                    <a:pt x="1425" y="2117"/>
                    <a:pt x="1695" y="2024"/>
                    <a:pt x="1873" y="1761"/>
                  </a:cubicBezTo>
                  <a:cubicBezTo>
                    <a:pt x="2229" y="1405"/>
                    <a:pt x="2229" y="693"/>
                    <a:pt x="1873" y="337"/>
                  </a:cubicBezTo>
                  <a:cubicBezTo>
                    <a:pt x="1649" y="113"/>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6673825" y="3377500"/>
              <a:ext cx="57875" cy="53500"/>
            </a:xfrm>
            <a:custGeom>
              <a:avLst/>
              <a:gdLst/>
              <a:ahLst/>
              <a:cxnLst/>
              <a:rect l="l" t="t" r="r" b="b"/>
              <a:pathLst>
                <a:path w="2315" h="2140" extrusionOk="0">
                  <a:moveTo>
                    <a:pt x="1161" y="360"/>
                  </a:moveTo>
                  <a:cubicBezTo>
                    <a:pt x="1339" y="360"/>
                    <a:pt x="1517" y="445"/>
                    <a:pt x="1603" y="538"/>
                  </a:cubicBezTo>
                  <a:cubicBezTo>
                    <a:pt x="1873" y="801"/>
                    <a:pt x="1873" y="1250"/>
                    <a:pt x="1603" y="1513"/>
                  </a:cubicBezTo>
                  <a:cubicBezTo>
                    <a:pt x="1517" y="1691"/>
                    <a:pt x="1339" y="1784"/>
                    <a:pt x="1161" y="1784"/>
                  </a:cubicBezTo>
                  <a:cubicBezTo>
                    <a:pt x="983" y="1784"/>
                    <a:pt x="805" y="1691"/>
                    <a:pt x="627" y="1513"/>
                  </a:cubicBezTo>
                  <a:cubicBezTo>
                    <a:pt x="535" y="1428"/>
                    <a:pt x="449" y="1250"/>
                    <a:pt x="449" y="1072"/>
                  </a:cubicBezTo>
                  <a:cubicBezTo>
                    <a:pt x="449" y="894"/>
                    <a:pt x="535" y="716"/>
                    <a:pt x="627" y="538"/>
                  </a:cubicBezTo>
                  <a:cubicBezTo>
                    <a:pt x="805" y="445"/>
                    <a:pt x="983" y="360"/>
                    <a:pt x="1161" y="360"/>
                  </a:cubicBezTo>
                  <a:close/>
                  <a:moveTo>
                    <a:pt x="1115" y="1"/>
                  </a:moveTo>
                  <a:cubicBezTo>
                    <a:pt x="848" y="1"/>
                    <a:pt x="581" y="90"/>
                    <a:pt x="357" y="268"/>
                  </a:cubicBezTo>
                  <a:cubicBezTo>
                    <a:pt x="1" y="716"/>
                    <a:pt x="1" y="1428"/>
                    <a:pt x="357" y="1784"/>
                  </a:cubicBezTo>
                  <a:cubicBezTo>
                    <a:pt x="535" y="1962"/>
                    <a:pt x="805" y="2140"/>
                    <a:pt x="1161" y="2140"/>
                  </a:cubicBezTo>
                  <a:cubicBezTo>
                    <a:pt x="1425" y="2140"/>
                    <a:pt x="1695" y="1962"/>
                    <a:pt x="1873" y="1784"/>
                  </a:cubicBezTo>
                  <a:cubicBezTo>
                    <a:pt x="2315" y="1428"/>
                    <a:pt x="2315" y="716"/>
                    <a:pt x="1873" y="268"/>
                  </a:cubicBezTo>
                  <a:cubicBezTo>
                    <a:pt x="1649" y="90"/>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6429075" y="3119500"/>
              <a:ext cx="80125" cy="80125"/>
            </a:xfrm>
            <a:custGeom>
              <a:avLst/>
              <a:gdLst/>
              <a:ahLst/>
              <a:cxnLst/>
              <a:rect l="l" t="t" r="r" b="b"/>
              <a:pathLst>
                <a:path w="3205" h="3205" extrusionOk="0">
                  <a:moveTo>
                    <a:pt x="1603" y="0"/>
                  </a:moveTo>
                  <a:cubicBezTo>
                    <a:pt x="806" y="0"/>
                    <a:pt x="1" y="712"/>
                    <a:pt x="1" y="1602"/>
                  </a:cubicBezTo>
                  <a:cubicBezTo>
                    <a:pt x="1" y="2492"/>
                    <a:pt x="806" y="3204"/>
                    <a:pt x="1603" y="3204"/>
                  </a:cubicBezTo>
                  <a:cubicBezTo>
                    <a:pt x="2493" y="3204"/>
                    <a:pt x="3205" y="2492"/>
                    <a:pt x="3205" y="1602"/>
                  </a:cubicBezTo>
                  <a:cubicBezTo>
                    <a:pt x="3205" y="712"/>
                    <a:pt x="2493" y="0"/>
                    <a:pt x="16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6518075" y="3072675"/>
              <a:ext cx="37950" cy="37950"/>
            </a:xfrm>
            <a:custGeom>
              <a:avLst/>
              <a:gdLst/>
              <a:ahLst/>
              <a:cxnLst/>
              <a:rect l="l" t="t" r="r" b="b"/>
              <a:pathLst>
                <a:path w="1518" h="1518" extrusionOk="0">
                  <a:moveTo>
                    <a:pt x="805" y="1"/>
                  </a:moveTo>
                  <a:cubicBezTo>
                    <a:pt x="357" y="1"/>
                    <a:pt x="1" y="357"/>
                    <a:pt x="1" y="713"/>
                  </a:cubicBezTo>
                  <a:cubicBezTo>
                    <a:pt x="1" y="1161"/>
                    <a:pt x="357" y="1517"/>
                    <a:pt x="805" y="1517"/>
                  </a:cubicBezTo>
                  <a:cubicBezTo>
                    <a:pt x="1161" y="1517"/>
                    <a:pt x="1517" y="1161"/>
                    <a:pt x="1517" y="713"/>
                  </a:cubicBezTo>
                  <a:cubicBezTo>
                    <a:pt x="1517" y="357"/>
                    <a:pt x="1161" y="1"/>
                    <a:pt x="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4698100" y="2238425"/>
              <a:ext cx="80125" cy="80125"/>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4787100" y="2193925"/>
              <a:ext cx="35600" cy="35625"/>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4277675" y="2200500"/>
              <a:ext cx="35625" cy="37950"/>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4219825" y="2260675"/>
              <a:ext cx="35625" cy="35625"/>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4159650" y="2318525"/>
              <a:ext cx="37950" cy="37750"/>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4075100" y="2319050"/>
              <a:ext cx="324875" cy="324325"/>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4233175" y="2209975"/>
              <a:ext cx="322550" cy="322150"/>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1"/>
          <p:cNvSpPr txBox="1">
            <a:spLocks noGrp="1"/>
          </p:cNvSpPr>
          <p:nvPr>
            <p:ph type="title" hasCustomPrompt="1"/>
          </p:nvPr>
        </p:nvSpPr>
        <p:spPr>
          <a:xfrm>
            <a:off x="1104750" y="1839850"/>
            <a:ext cx="6934500" cy="123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8200">
                <a:highlight>
                  <a:schemeClr val="accent4"/>
                </a:highligh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15" name="Google Shape;215;p11"/>
          <p:cNvSpPr txBox="1">
            <a:spLocks noGrp="1"/>
          </p:cNvSpPr>
          <p:nvPr>
            <p:ph type="body" idx="1"/>
          </p:nvPr>
        </p:nvSpPr>
        <p:spPr>
          <a:xfrm>
            <a:off x="1748550" y="3152225"/>
            <a:ext cx="5646900" cy="497700"/>
          </a:xfrm>
          <a:prstGeom prst="rect">
            <a:avLst/>
          </a:prstGeom>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2030675" y="1746000"/>
            <a:ext cx="2386500" cy="247200"/>
          </a:xfrm>
          <a:prstGeom prst="rect">
            <a:avLst/>
          </a:prstGeom>
        </p:spPr>
        <p:txBody>
          <a:bodyPr spcFirstLastPara="1" wrap="square" lIns="91425" tIns="91425" rIns="91425" bIns="91425" anchor="ctr" anchorCtr="0">
            <a:noAutofit/>
          </a:bodyPr>
          <a:lstStyle>
            <a:lvl1pPr lvl="0">
              <a:spcBef>
                <a:spcPts val="0"/>
              </a:spcBef>
              <a:spcAft>
                <a:spcPts val="0"/>
              </a:spcAft>
              <a:buSzPts val="2200"/>
              <a:buNone/>
              <a:defRPr sz="2400">
                <a:highlight>
                  <a:schemeClr val="lt2"/>
                </a:highlight>
              </a:defRPr>
            </a:lvl1pPr>
            <a:lvl2pPr lvl="1">
              <a:spcBef>
                <a:spcPts val="0"/>
              </a:spcBef>
              <a:spcAft>
                <a:spcPts val="0"/>
              </a:spcAft>
              <a:buSzPts val="2200"/>
              <a:buNone/>
              <a:defRPr>
                <a:latin typeface="Ubuntu Light"/>
                <a:ea typeface="Ubuntu Light"/>
                <a:cs typeface="Ubuntu Light"/>
                <a:sym typeface="Ubuntu Light"/>
              </a:defRPr>
            </a:lvl2pPr>
            <a:lvl3pPr lvl="2">
              <a:spcBef>
                <a:spcPts val="0"/>
              </a:spcBef>
              <a:spcAft>
                <a:spcPts val="0"/>
              </a:spcAft>
              <a:buSzPts val="2200"/>
              <a:buNone/>
              <a:defRPr>
                <a:latin typeface="Ubuntu Light"/>
                <a:ea typeface="Ubuntu Light"/>
                <a:cs typeface="Ubuntu Light"/>
                <a:sym typeface="Ubuntu Light"/>
              </a:defRPr>
            </a:lvl3pPr>
            <a:lvl4pPr lvl="3">
              <a:spcBef>
                <a:spcPts val="0"/>
              </a:spcBef>
              <a:spcAft>
                <a:spcPts val="0"/>
              </a:spcAft>
              <a:buSzPts val="2200"/>
              <a:buNone/>
              <a:defRPr>
                <a:latin typeface="Ubuntu Light"/>
                <a:ea typeface="Ubuntu Light"/>
                <a:cs typeface="Ubuntu Light"/>
                <a:sym typeface="Ubuntu Light"/>
              </a:defRPr>
            </a:lvl4pPr>
            <a:lvl5pPr lvl="4">
              <a:spcBef>
                <a:spcPts val="0"/>
              </a:spcBef>
              <a:spcAft>
                <a:spcPts val="0"/>
              </a:spcAft>
              <a:buSzPts val="2200"/>
              <a:buNone/>
              <a:defRPr>
                <a:latin typeface="Ubuntu Light"/>
                <a:ea typeface="Ubuntu Light"/>
                <a:cs typeface="Ubuntu Light"/>
                <a:sym typeface="Ubuntu Light"/>
              </a:defRPr>
            </a:lvl5pPr>
            <a:lvl6pPr lvl="5">
              <a:spcBef>
                <a:spcPts val="0"/>
              </a:spcBef>
              <a:spcAft>
                <a:spcPts val="0"/>
              </a:spcAft>
              <a:buSzPts val="2200"/>
              <a:buNone/>
              <a:defRPr>
                <a:latin typeface="Ubuntu Light"/>
                <a:ea typeface="Ubuntu Light"/>
                <a:cs typeface="Ubuntu Light"/>
                <a:sym typeface="Ubuntu Light"/>
              </a:defRPr>
            </a:lvl6pPr>
            <a:lvl7pPr lvl="6">
              <a:spcBef>
                <a:spcPts val="0"/>
              </a:spcBef>
              <a:spcAft>
                <a:spcPts val="0"/>
              </a:spcAft>
              <a:buSzPts val="2200"/>
              <a:buNone/>
              <a:defRPr>
                <a:latin typeface="Ubuntu Light"/>
                <a:ea typeface="Ubuntu Light"/>
                <a:cs typeface="Ubuntu Light"/>
                <a:sym typeface="Ubuntu Light"/>
              </a:defRPr>
            </a:lvl7pPr>
            <a:lvl8pPr lvl="7">
              <a:spcBef>
                <a:spcPts val="0"/>
              </a:spcBef>
              <a:spcAft>
                <a:spcPts val="0"/>
              </a:spcAft>
              <a:buSzPts val="2200"/>
              <a:buNone/>
              <a:defRPr>
                <a:latin typeface="Ubuntu Light"/>
                <a:ea typeface="Ubuntu Light"/>
                <a:cs typeface="Ubuntu Light"/>
                <a:sym typeface="Ubuntu Light"/>
              </a:defRPr>
            </a:lvl8pPr>
            <a:lvl9pPr lvl="8">
              <a:spcBef>
                <a:spcPts val="0"/>
              </a:spcBef>
              <a:spcAft>
                <a:spcPts val="0"/>
              </a:spcAft>
              <a:buSzPts val="2200"/>
              <a:buNone/>
              <a:defRPr>
                <a:latin typeface="Ubuntu Light"/>
                <a:ea typeface="Ubuntu Light"/>
                <a:cs typeface="Ubuntu Light"/>
                <a:sym typeface="Ubuntu Light"/>
              </a:defRPr>
            </a:lvl9pPr>
          </a:lstStyle>
          <a:p>
            <a:endParaRPr/>
          </a:p>
        </p:txBody>
      </p:sp>
      <p:sp>
        <p:nvSpPr>
          <p:cNvPr id="219" name="Google Shape;219;p13"/>
          <p:cNvSpPr txBox="1">
            <a:spLocks noGrp="1"/>
          </p:cNvSpPr>
          <p:nvPr>
            <p:ph type="title" idx="2"/>
          </p:nvPr>
        </p:nvSpPr>
        <p:spPr>
          <a:xfrm>
            <a:off x="5666100" y="1746000"/>
            <a:ext cx="2386500" cy="2472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20" name="Google Shape;220;p13"/>
          <p:cNvSpPr txBox="1">
            <a:spLocks noGrp="1"/>
          </p:cNvSpPr>
          <p:nvPr>
            <p:ph type="subTitle" idx="1"/>
          </p:nvPr>
        </p:nvSpPr>
        <p:spPr>
          <a:xfrm>
            <a:off x="2030656" y="1986700"/>
            <a:ext cx="2489700" cy="714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13"/>
          <p:cNvSpPr txBox="1">
            <a:spLocks noGrp="1"/>
          </p:cNvSpPr>
          <p:nvPr>
            <p:ph type="subTitle" idx="3"/>
          </p:nvPr>
        </p:nvSpPr>
        <p:spPr>
          <a:xfrm>
            <a:off x="5666081" y="1986700"/>
            <a:ext cx="2489700" cy="71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2" name="Google Shape;222;p13"/>
          <p:cNvSpPr txBox="1">
            <a:spLocks noGrp="1"/>
          </p:cNvSpPr>
          <p:nvPr>
            <p:ph type="title" idx="4"/>
          </p:nvPr>
        </p:nvSpPr>
        <p:spPr>
          <a:xfrm>
            <a:off x="2030675" y="3222125"/>
            <a:ext cx="2386500" cy="2472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23" name="Google Shape;223;p13"/>
          <p:cNvSpPr txBox="1">
            <a:spLocks noGrp="1"/>
          </p:cNvSpPr>
          <p:nvPr>
            <p:ph type="title" idx="5"/>
          </p:nvPr>
        </p:nvSpPr>
        <p:spPr>
          <a:xfrm>
            <a:off x="5666100" y="3222125"/>
            <a:ext cx="2386500" cy="2472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highlight>
                  <a:schemeClr val="lt2"/>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24" name="Google Shape;224;p13"/>
          <p:cNvSpPr txBox="1">
            <a:spLocks noGrp="1"/>
          </p:cNvSpPr>
          <p:nvPr>
            <p:ph type="subTitle" idx="6"/>
          </p:nvPr>
        </p:nvSpPr>
        <p:spPr>
          <a:xfrm>
            <a:off x="2030656" y="3462850"/>
            <a:ext cx="2489700" cy="71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 name="Google Shape;225;p13"/>
          <p:cNvSpPr txBox="1">
            <a:spLocks noGrp="1"/>
          </p:cNvSpPr>
          <p:nvPr>
            <p:ph type="subTitle" idx="7"/>
          </p:nvPr>
        </p:nvSpPr>
        <p:spPr>
          <a:xfrm>
            <a:off x="5666081" y="3462850"/>
            <a:ext cx="2489700" cy="71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 name="Google Shape;226;p13"/>
          <p:cNvSpPr txBox="1">
            <a:spLocks noGrp="1"/>
          </p:cNvSpPr>
          <p:nvPr>
            <p:ph type="title" idx="8"/>
          </p:nvPr>
        </p:nvSpPr>
        <p:spPr>
          <a:xfrm>
            <a:off x="711600" y="380300"/>
            <a:ext cx="7720800" cy="399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27" name="Google Shape;227;p13"/>
          <p:cNvSpPr/>
          <p:nvPr/>
        </p:nvSpPr>
        <p:spPr>
          <a:xfrm>
            <a:off x="7745565" y="3313355"/>
            <a:ext cx="1419327" cy="1713092"/>
          </a:xfrm>
          <a:custGeom>
            <a:avLst/>
            <a:gdLst/>
            <a:ahLst/>
            <a:cxnLst/>
            <a:rect l="l" t="t" r="r" b="b"/>
            <a:pathLst>
              <a:path w="17089" h="20626" extrusionOk="0">
                <a:moveTo>
                  <a:pt x="16864" y="1"/>
                </a:moveTo>
                <a:cubicBezTo>
                  <a:pt x="16819" y="1"/>
                  <a:pt x="16775" y="24"/>
                  <a:pt x="16732" y="70"/>
                </a:cubicBezTo>
                <a:lnTo>
                  <a:pt x="1069" y="15734"/>
                </a:lnTo>
                <a:cubicBezTo>
                  <a:pt x="1" y="16887"/>
                  <a:pt x="1" y="18667"/>
                  <a:pt x="1069" y="19735"/>
                </a:cubicBezTo>
                <a:cubicBezTo>
                  <a:pt x="1603" y="20269"/>
                  <a:pt x="2315" y="20625"/>
                  <a:pt x="3112" y="20625"/>
                </a:cubicBezTo>
                <a:cubicBezTo>
                  <a:pt x="3824" y="20625"/>
                  <a:pt x="4536" y="20269"/>
                  <a:pt x="5070" y="19735"/>
                </a:cubicBezTo>
                <a:lnTo>
                  <a:pt x="16996" y="7902"/>
                </a:lnTo>
                <a:cubicBezTo>
                  <a:pt x="17088" y="7810"/>
                  <a:pt x="17088" y="7724"/>
                  <a:pt x="16996" y="7632"/>
                </a:cubicBezTo>
                <a:cubicBezTo>
                  <a:pt x="16953" y="7589"/>
                  <a:pt x="16908" y="7567"/>
                  <a:pt x="16864" y="7567"/>
                </a:cubicBezTo>
                <a:cubicBezTo>
                  <a:pt x="16819" y="7567"/>
                  <a:pt x="16775" y="7589"/>
                  <a:pt x="16732" y="7632"/>
                </a:cubicBezTo>
                <a:lnTo>
                  <a:pt x="4892" y="19472"/>
                </a:lnTo>
                <a:cubicBezTo>
                  <a:pt x="4358" y="20006"/>
                  <a:pt x="3738" y="20269"/>
                  <a:pt x="3112" y="20269"/>
                </a:cubicBezTo>
                <a:cubicBezTo>
                  <a:pt x="2400" y="20269"/>
                  <a:pt x="1781" y="20006"/>
                  <a:pt x="1332" y="19472"/>
                </a:cubicBezTo>
                <a:cubicBezTo>
                  <a:pt x="357" y="18582"/>
                  <a:pt x="357" y="16980"/>
                  <a:pt x="1332" y="15997"/>
                </a:cubicBezTo>
                <a:lnTo>
                  <a:pt x="16996" y="334"/>
                </a:lnTo>
                <a:cubicBezTo>
                  <a:pt x="17088" y="248"/>
                  <a:pt x="17088" y="156"/>
                  <a:pt x="16996" y="70"/>
                </a:cubicBezTo>
                <a:cubicBezTo>
                  <a:pt x="16953" y="24"/>
                  <a:pt x="16908" y="1"/>
                  <a:pt x="16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8174295" y="3378304"/>
            <a:ext cx="399245" cy="399245"/>
          </a:xfrm>
          <a:custGeom>
            <a:avLst/>
            <a:gdLst/>
            <a:ahLst/>
            <a:cxnLst/>
            <a:rect l="l" t="t" r="r" b="b"/>
            <a:pathLst>
              <a:path w="4807" h="4807" extrusionOk="0">
                <a:moveTo>
                  <a:pt x="2400" y="0"/>
                </a:moveTo>
                <a:cubicBezTo>
                  <a:pt x="1068" y="0"/>
                  <a:pt x="0" y="1154"/>
                  <a:pt x="0" y="2400"/>
                </a:cubicBezTo>
                <a:cubicBezTo>
                  <a:pt x="0" y="3738"/>
                  <a:pt x="1068" y="4806"/>
                  <a:pt x="2400" y="4806"/>
                </a:cubicBezTo>
                <a:cubicBezTo>
                  <a:pt x="3738" y="4806"/>
                  <a:pt x="4806" y="3738"/>
                  <a:pt x="4806" y="2400"/>
                </a:cubicBezTo>
                <a:cubicBezTo>
                  <a:pt x="4806" y="2314"/>
                  <a:pt x="4714" y="2222"/>
                  <a:pt x="4628" y="2222"/>
                </a:cubicBezTo>
                <a:cubicBezTo>
                  <a:pt x="4536" y="2222"/>
                  <a:pt x="4450" y="2314"/>
                  <a:pt x="4450" y="2400"/>
                </a:cubicBezTo>
                <a:cubicBezTo>
                  <a:pt x="4450" y="3560"/>
                  <a:pt x="3560" y="4450"/>
                  <a:pt x="2400" y="4450"/>
                </a:cubicBezTo>
                <a:cubicBezTo>
                  <a:pt x="1332" y="4450"/>
                  <a:pt x="356" y="3560"/>
                  <a:pt x="356" y="2400"/>
                </a:cubicBezTo>
                <a:cubicBezTo>
                  <a:pt x="356" y="1332"/>
                  <a:pt x="1332" y="356"/>
                  <a:pt x="2400" y="356"/>
                </a:cubicBezTo>
                <a:cubicBezTo>
                  <a:pt x="2492" y="356"/>
                  <a:pt x="2578" y="356"/>
                  <a:pt x="2578" y="178"/>
                </a:cubicBezTo>
                <a:cubicBezTo>
                  <a:pt x="2578" y="86"/>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8669220" y="2618599"/>
            <a:ext cx="495672" cy="626733"/>
          </a:xfrm>
          <a:custGeom>
            <a:avLst/>
            <a:gdLst/>
            <a:ahLst/>
            <a:cxnLst/>
            <a:rect l="l" t="t" r="r" b="b"/>
            <a:pathLst>
              <a:path w="5968" h="7546" extrusionOk="0">
                <a:moveTo>
                  <a:pt x="5743" y="0"/>
                </a:moveTo>
                <a:cubicBezTo>
                  <a:pt x="5698" y="0"/>
                  <a:pt x="5654" y="23"/>
                  <a:pt x="5611" y="70"/>
                </a:cubicBezTo>
                <a:lnTo>
                  <a:pt x="357" y="5317"/>
                </a:lnTo>
                <a:cubicBezTo>
                  <a:pt x="93" y="5495"/>
                  <a:pt x="1" y="5851"/>
                  <a:pt x="1" y="6207"/>
                </a:cubicBezTo>
                <a:cubicBezTo>
                  <a:pt x="1" y="6563"/>
                  <a:pt x="93" y="6919"/>
                  <a:pt x="357" y="7097"/>
                </a:cubicBezTo>
                <a:cubicBezTo>
                  <a:pt x="627" y="7367"/>
                  <a:pt x="983" y="7545"/>
                  <a:pt x="1247" y="7545"/>
                </a:cubicBezTo>
                <a:cubicBezTo>
                  <a:pt x="1603" y="7545"/>
                  <a:pt x="1959" y="7367"/>
                  <a:pt x="2229" y="7097"/>
                </a:cubicBezTo>
                <a:lnTo>
                  <a:pt x="5875" y="3451"/>
                </a:lnTo>
                <a:cubicBezTo>
                  <a:pt x="5967" y="3451"/>
                  <a:pt x="5967" y="3273"/>
                  <a:pt x="5875" y="3273"/>
                </a:cubicBezTo>
                <a:cubicBezTo>
                  <a:pt x="5832" y="3227"/>
                  <a:pt x="5787" y="3204"/>
                  <a:pt x="5743" y="3204"/>
                </a:cubicBezTo>
                <a:cubicBezTo>
                  <a:pt x="5698" y="3204"/>
                  <a:pt x="5654" y="3227"/>
                  <a:pt x="5611" y="3273"/>
                </a:cubicBezTo>
                <a:lnTo>
                  <a:pt x="1959" y="6919"/>
                </a:lnTo>
                <a:cubicBezTo>
                  <a:pt x="1781" y="7097"/>
                  <a:pt x="1537" y="7186"/>
                  <a:pt x="1293" y="7186"/>
                </a:cubicBezTo>
                <a:cubicBezTo>
                  <a:pt x="1049" y="7186"/>
                  <a:pt x="805" y="7097"/>
                  <a:pt x="627" y="6919"/>
                </a:cubicBezTo>
                <a:cubicBezTo>
                  <a:pt x="271" y="6477"/>
                  <a:pt x="271" y="5943"/>
                  <a:pt x="627" y="5495"/>
                </a:cubicBezTo>
                <a:lnTo>
                  <a:pt x="5875" y="333"/>
                </a:lnTo>
                <a:cubicBezTo>
                  <a:pt x="5967" y="248"/>
                  <a:pt x="5967" y="155"/>
                  <a:pt x="5875" y="70"/>
                </a:cubicBezTo>
                <a:cubicBezTo>
                  <a:pt x="5832" y="23"/>
                  <a:pt x="5787" y="0"/>
                  <a:pt x="5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235649" y="386247"/>
            <a:ext cx="1685352" cy="1543328"/>
          </a:xfrm>
          <a:custGeom>
            <a:avLst/>
            <a:gdLst/>
            <a:ahLst/>
            <a:cxnLst/>
            <a:rect l="l" t="t" r="r" b="b"/>
            <a:pathLst>
              <a:path w="20292" h="18582" extrusionOk="0">
                <a:moveTo>
                  <a:pt x="20067" y="1"/>
                </a:moveTo>
                <a:cubicBezTo>
                  <a:pt x="20023" y="1"/>
                  <a:pt x="19978" y="24"/>
                  <a:pt x="19936" y="70"/>
                </a:cubicBezTo>
                <a:lnTo>
                  <a:pt x="2136" y="17870"/>
                </a:lnTo>
                <a:cubicBezTo>
                  <a:pt x="1958" y="18090"/>
                  <a:pt x="1713" y="18201"/>
                  <a:pt x="1467" y="18201"/>
                </a:cubicBezTo>
                <a:cubicBezTo>
                  <a:pt x="1221" y="18201"/>
                  <a:pt x="976" y="18090"/>
                  <a:pt x="798" y="17870"/>
                </a:cubicBezTo>
                <a:cubicBezTo>
                  <a:pt x="356" y="17514"/>
                  <a:pt x="356" y="16980"/>
                  <a:pt x="798" y="16531"/>
                </a:cubicBezTo>
                <a:lnTo>
                  <a:pt x="8010" y="9326"/>
                </a:lnTo>
                <a:lnTo>
                  <a:pt x="8010" y="9148"/>
                </a:lnTo>
                <a:cubicBezTo>
                  <a:pt x="7964" y="9102"/>
                  <a:pt x="7919" y="9079"/>
                  <a:pt x="7875" y="9079"/>
                </a:cubicBezTo>
                <a:cubicBezTo>
                  <a:pt x="7830" y="9079"/>
                  <a:pt x="7786" y="9102"/>
                  <a:pt x="7740" y="9148"/>
                </a:cubicBezTo>
                <a:lnTo>
                  <a:pt x="534" y="16353"/>
                </a:lnTo>
                <a:cubicBezTo>
                  <a:pt x="0" y="16802"/>
                  <a:pt x="0" y="17692"/>
                  <a:pt x="534" y="18133"/>
                </a:cubicBezTo>
                <a:cubicBezTo>
                  <a:pt x="798" y="18404"/>
                  <a:pt x="1068" y="18582"/>
                  <a:pt x="1424" y="18582"/>
                </a:cubicBezTo>
                <a:cubicBezTo>
                  <a:pt x="1780" y="18582"/>
                  <a:pt x="2136" y="18404"/>
                  <a:pt x="2400" y="18133"/>
                </a:cubicBezTo>
                <a:lnTo>
                  <a:pt x="20199" y="334"/>
                </a:lnTo>
                <a:cubicBezTo>
                  <a:pt x="20292" y="248"/>
                  <a:pt x="20292" y="156"/>
                  <a:pt x="20199" y="70"/>
                </a:cubicBezTo>
                <a:cubicBezTo>
                  <a:pt x="20156" y="24"/>
                  <a:pt x="20112" y="1"/>
                  <a:pt x="20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7982106" y="4620059"/>
            <a:ext cx="192272" cy="177489"/>
          </a:xfrm>
          <a:custGeom>
            <a:avLst/>
            <a:gdLst/>
            <a:ahLst/>
            <a:cxnLst/>
            <a:rect l="l" t="t" r="r" b="b"/>
            <a:pathLst>
              <a:path w="2315" h="2137" extrusionOk="0">
                <a:moveTo>
                  <a:pt x="1154" y="357"/>
                </a:moveTo>
                <a:cubicBezTo>
                  <a:pt x="1332" y="357"/>
                  <a:pt x="1510" y="442"/>
                  <a:pt x="1688" y="620"/>
                </a:cubicBezTo>
                <a:cubicBezTo>
                  <a:pt x="1780" y="713"/>
                  <a:pt x="1866" y="891"/>
                  <a:pt x="1866" y="1069"/>
                </a:cubicBezTo>
                <a:cubicBezTo>
                  <a:pt x="1866" y="1247"/>
                  <a:pt x="1780" y="1425"/>
                  <a:pt x="1688" y="1603"/>
                </a:cubicBezTo>
                <a:cubicBezTo>
                  <a:pt x="1510" y="1688"/>
                  <a:pt x="1332" y="1781"/>
                  <a:pt x="1154" y="1781"/>
                </a:cubicBezTo>
                <a:cubicBezTo>
                  <a:pt x="976" y="1781"/>
                  <a:pt x="798" y="1688"/>
                  <a:pt x="712" y="1603"/>
                </a:cubicBezTo>
                <a:cubicBezTo>
                  <a:pt x="534" y="1425"/>
                  <a:pt x="442" y="1247"/>
                  <a:pt x="442" y="1069"/>
                </a:cubicBezTo>
                <a:cubicBezTo>
                  <a:pt x="442" y="891"/>
                  <a:pt x="534" y="713"/>
                  <a:pt x="712" y="620"/>
                </a:cubicBezTo>
                <a:cubicBezTo>
                  <a:pt x="798" y="442"/>
                  <a:pt x="976" y="357"/>
                  <a:pt x="1154" y="357"/>
                </a:cubicBezTo>
                <a:close/>
                <a:moveTo>
                  <a:pt x="1154" y="1"/>
                </a:moveTo>
                <a:cubicBezTo>
                  <a:pt x="890" y="1"/>
                  <a:pt x="620" y="179"/>
                  <a:pt x="442" y="357"/>
                </a:cubicBezTo>
                <a:cubicBezTo>
                  <a:pt x="0" y="713"/>
                  <a:pt x="0" y="1425"/>
                  <a:pt x="442" y="1781"/>
                </a:cubicBezTo>
                <a:cubicBezTo>
                  <a:pt x="620" y="2044"/>
                  <a:pt x="890" y="2137"/>
                  <a:pt x="1154" y="2137"/>
                </a:cubicBezTo>
                <a:cubicBezTo>
                  <a:pt x="1424" y="2137"/>
                  <a:pt x="1688" y="2044"/>
                  <a:pt x="1958" y="1781"/>
                </a:cubicBezTo>
                <a:cubicBezTo>
                  <a:pt x="2314" y="1425"/>
                  <a:pt x="2314" y="713"/>
                  <a:pt x="1958" y="357"/>
                </a:cubicBezTo>
                <a:cubicBezTo>
                  <a:pt x="1688" y="179"/>
                  <a:pt x="1424"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8203863" y="4399963"/>
            <a:ext cx="184548" cy="175827"/>
          </a:xfrm>
          <a:custGeom>
            <a:avLst/>
            <a:gdLst/>
            <a:ahLst/>
            <a:cxnLst/>
            <a:rect l="l" t="t" r="r" b="b"/>
            <a:pathLst>
              <a:path w="2222" h="2117" extrusionOk="0">
                <a:moveTo>
                  <a:pt x="1154" y="337"/>
                </a:moveTo>
                <a:cubicBezTo>
                  <a:pt x="1332" y="337"/>
                  <a:pt x="1510" y="422"/>
                  <a:pt x="1688" y="515"/>
                </a:cubicBezTo>
                <a:cubicBezTo>
                  <a:pt x="1780" y="693"/>
                  <a:pt x="1866" y="871"/>
                  <a:pt x="1866" y="1049"/>
                </a:cubicBezTo>
                <a:cubicBezTo>
                  <a:pt x="1866" y="1227"/>
                  <a:pt x="1780" y="1405"/>
                  <a:pt x="1688" y="1583"/>
                </a:cubicBezTo>
                <a:cubicBezTo>
                  <a:pt x="1556" y="1715"/>
                  <a:pt x="1378" y="1780"/>
                  <a:pt x="1200" y="1780"/>
                </a:cubicBezTo>
                <a:cubicBezTo>
                  <a:pt x="1022" y="1780"/>
                  <a:pt x="844" y="1715"/>
                  <a:pt x="712" y="1583"/>
                </a:cubicBezTo>
                <a:cubicBezTo>
                  <a:pt x="534" y="1405"/>
                  <a:pt x="534" y="1227"/>
                  <a:pt x="534" y="1049"/>
                </a:cubicBezTo>
                <a:cubicBezTo>
                  <a:pt x="534" y="871"/>
                  <a:pt x="534" y="693"/>
                  <a:pt x="712" y="515"/>
                </a:cubicBezTo>
                <a:cubicBezTo>
                  <a:pt x="798" y="422"/>
                  <a:pt x="976" y="337"/>
                  <a:pt x="1154" y="337"/>
                </a:cubicBezTo>
                <a:close/>
                <a:moveTo>
                  <a:pt x="1200" y="0"/>
                </a:moveTo>
                <a:cubicBezTo>
                  <a:pt x="933" y="0"/>
                  <a:pt x="666" y="113"/>
                  <a:pt x="442" y="337"/>
                </a:cubicBezTo>
                <a:cubicBezTo>
                  <a:pt x="0" y="693"/>
                  <a:pt x="0" y="1405"/>
                  <a:pt x="442" y="1761"/>
                </a:cubicBezTo>
                <a:cubicBezTo>
                  <a:pt x="620" y="2024"/>
                  <a:pt x="890" y="2117"/>
                  <a:pt x="1154" y="2117"/>
                </a:cubicBezTo>
                <a:cubicBezTo>
                  <a:pt x="1424" y="2117"/>
                  <a:pt x="1688" y="2024"/>
                  <a:pt x="1958" y="1761"/>
                </a:cubicBezTo>
                <a:cubicBezTo>
                  <a:pt x="2136" y="1583"/>
                  <a:pt x="2222" y="1312"/>
                  <a:pt x="2222" y="1049"/>
                </a:cubicBezTo>
                <a:cubicBezTo>
                  <a:pt x="2222" y="778"/>
                  <a:pt x="2136" y="515"/>
                  <a:pt x="1958" y="337"/>
                </a:cubicBezTo>
                <a:cubicBezTo>
                  <a:pt x="1734" y="113"/>
                  <a:pt x="1467" y="0"/>
                  <a:pt x="1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8432679" y="4178206"/>
            <a:ext cx="185213" cy="175827"/>
          </a:xfrm>
          <a:custGeom>
            <a:avLst/>
            <a:gdLst/>
            <a:ahLst/>
            <a:cxnLst/>
            <a:rect l="l" t="t" r="r" b="b"/>
            <a:pathLst>
              <a:path w="2230" h="2117" extrusionOk="0">
                <a:moveTo>
                  <a:pt x="1161" y="337"/>
                </a:moveTo>
                <a:cubicBezTo>
                  <a:pt x="1339" y="337"/>
                  <a:pt x="1517" y="422"/>
                  <a:pt x="1603" y="515"/>
                </a:cubicBezTo>
                <a:cubicBezTo>
                  <a:pt x="1873" y="778"/>
                  <a:pt x="1873" y="1227"/>
                  <a:pt x="1603" y="1490"/>
                </a:cubicBezTo>
                <a:cubicBezTo>
                  <a:pt x="1517" y="1668"/>
                  <a:pt x="1339" y="1761"/>
                  <a:pt x="1161" y="1761"/>
                </a:cubicBezTo>
                <a:cubicBezTo>
                  <a:pt x="891" y="1761"/>
                  <a:pt x="713" y="1668"/>
                  <a:pt x="627" y="1490"/>
                </a:cubicBezTo>
                <a:cubicBezTo>
                  <a:pt x="357" y="1227"/>
                  <a:pt x="357" y="778"/>
                  <a:pt x="627" y="515"/>
                </a:cubicBezTo>
                <a:cubicBezTo>
                  <a:pt x="713" y="422"/>
                  <a:pt x="891" y="337"/>
                  <a:pt x="1161" y="337"/>
                </a:cubicBezTo>
                <a:close/>
                <a:moveTo>
                  <a:pt x="1115" y="1"/>
                </a:moveTo>
                <a:cubicBezTo>
                  <a:pt x="848" y="1"/>
                  <a:pt x="581" y="113"/>
                  <a:pt x="357" y="337"/>
                </a:cubicBezTo>
                <a:cubicBezTo>
                  <a:pt x="1" y="693"/>
                  <a:pt x="1" y="1405"/>
                  <a:pt x="357" y="1761"/>
                </a:cubicBezTo>
                <a:cubicBezTo>
                  <a:pt x="535" y="2024"/>
                  <a:pt x="805" y="2117"/>
                  <a:pt x="1161" y="2117"/>
                </a:cubicBezTo>
                <a:cubicBezTo>
                  <a:pt x="1425" y="2117"/>
                  <a:pt x="1695" y="2024"/>
                  <a:pt x="1873" y="1761"/>
                </a:cubicBezTo>
                <a:cubicBezTo>
                  <a:pt x="2229" y="1405"/>
                  <a:pt x="2229" y="693"/>
                  <a:pt x="1873" y="337"/>
                </a:cubicBezTo>
                <a:cubicBezTo>
                  <a:pt x="1649" y="113"/>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8654436" y="3954539"/>
            <a:ext cx="192272" cy="177738"/>
          </a:xfrm>
          <a:custGeom>
            <a:avLst/>
            <a:gdLst/>
            <a:ahLst/>
            <a:cxnLst/>
            <a:rect l="l" t="t" r="r" b="b"/>
            <a:pathLst>
              <a:path w="2315" h="2140" extrusionOk="0">
                <a:moveTo>
                  <a:pt x="1161" y="360"/>
                </a:moveTo>
                <a:cubicBezTo>
                  <a:pt x="1339" y="360"/>
                  <a:pt x="1517" y="445"/>
                  <a:pt x="1603" y="538"/>
                </a:cubicBezTo>
                <a:cubicBezTo>
                  <a:pt x="1873" y="801"/>
                  <a:pt x="1873" y="1250"/>
                  <a:pt x="1603" y="1513"/>
                </a:cubicBezTo>
                <a:cubicBezTo>
                  <a:pt x="1517" y="1691"/>
                  <a:pt x="1339" y="1784"/>
                  <a:pt x="1161" y="1784"/>
                </a:cubicBezTo>
                <a:cubicBezTo>
                  <a:pt x="983" y="1784"/>
                  <a:pt x="805" y="1691"/>
                  <a:pt x="627" y="1513"/>
                </a:cubicBezTo>
                <a:cubicBezTo>
                  <a:pt x="535" y="1428"/>
                  <a:pt x="449" y="1250"/>
                  <a:pt x="449" y="1072"/>
                </a:cubicBezTo>
                <a:cubicBezTo>
                  <a:pt x="449" y="894"/>
                  <a:pt x="535" y="716"/>
                  <a:pt x="627" y="538"/>
                </a:cubicBezTo>
                <a:cubicBezTo>
                  <a:pt x="805" y="445"/>
                  <a:pt x="983" y="360"/>
                  <a:pt x="1161" y="360"/>
                </a:cubicBezTo>
                <a:close/>
                <a:moveTo>
                  <a:pt x="1115" y="1"/>
                </a:moveTo>
                <a:cubicBezTo>
                  <a:pt x="848" y="1"/>
                  <a:pt x="581" y="90"/>
                  <a:pt x="357" y="268"/>
                </a:cubicBezTo>
                <a:cubicBezTo>
                  <a:pt x="1" y="716"/>
                  <a:pt x="1" y="1428"/>
                  <a:pt x="357" y="1784"/>
                </a:cubicBezTo>
                <a:cubicBezTo>
                  <a:pt x="535" y="1962"/>
                  <a:pt x="805" y="2140"/>
                  <a:pt x="1161" y="2140"/>
                </a:cubicBezTo>
                <a:cubicBezTo>
                  <a:pt x="1425" y="2140"/>
                  <a:pt x="1695" y="1962"/>
                  <a:pt x="1873" y="1784"/>
                </a:cubicBezTo>
                <a:cubicBezTo>
                  <a:pt x="2315" y="1428"/>
                  <a:pt x="2315" y="716"/>
                  <a:pt x="1873" y="268"/>
                </a:cubicBezTo>
                <a:cubicBezTo>
                  <a:pt x="1649" y="90"/>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2090682" y="170304"/>
            <a:ext cx="266191" cy="266191"/>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2386358" y="22466"/>
            <a:ext cx="118270" cy="118353"/>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693946" y="44310"/>
            <a:ext cx="118353" cy="126077"/>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501757" y="244223"/>
            <a:ext cx="118353" cy="118353"/>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301844" y="436412"/>
            <a:ext cx="126077" cy="125413"/>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20952" y="438157"/>
            <a:ext cx="1079300" cy="1077473"/>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546109" y="75788"/>
            <a:ext cx="1071576" cy="1070247"/>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14">
    <p:spTree>
      <p:nvGrpSpPr>
        <p:cNvPr id="1" name="Shape 242"/>
        <p:cNvGrpSpPr/>
        <p:nvPr/>
      </p:nvGrpSpPr>
      <p:grpSpPr>
        <a:xfrm>
          <a:off x="0" y="0"/>
          <a:ext cx="0" cy="0"/>
          <a:chOff x="0" y="0"/>
          <a:chExt cx="0" cy="0"/>
        </a:xfrm>
      </p:grpSpPr>
      <p:sp>
        <p:nvSpPr>
          <p:cNvPr id="243" name="Google Shape;243;p14"/>
          <p:cNvSpPr txBox="1">
            <a:spLocks noGrp="1"/>
          </p:cNvSpPr>
          <p:nvPr>
            <p:ph type="title"/>
          </p:nvPr>
        </p:nvSpPr>
        <p:spPr>
          <a:xfrm>
            <a:off x="1612650" y="1670085"/>
            <a:ext cx="2386500" cy="323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400">
                <a:highlight>
                  <a:schemeClr val="accent1"/>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44" name="Google Shape;244;p14"/>
          <p:cNvSpPr txBox="1">
            <a:spLocks noGrp="1"/>
          </p:cNvSpPr>
          <p:nvPr>
            <p:ph type="title" idx="2"/>
          </p:nvPr>
        </p:nvSpPr>
        <p:spPr>
          <a:xfrm>
            <a:off x="5144860" y="1670085"/>
            <a:ext cx="2386500" cy="3231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highlight>
                  <a:schemeClr val="accent1"/>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45" name="Google Shape;245;p14"/>
          <p:cNvSpPr txBox="1">
            <a:spLocks noGrp="1"/>
          </p:cNvSpPr>
          <p:nvPr>
            <p:ph type="subTitle" idx="1"/>
          </p:nvPr>
        </p:nvSpPr>
        <p:spPr>
          <a:xfrm>
            <a:off x="1509450" y="1986700"/>
            <a:ext cx="2489700" cy="81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14"/>
          <p:cNvSpPr txBox="1">
            <a:spLocks noGrp="1"/>
          </p:cNvSpPr>
          <p:nvPr>
            <p:ph type="subTitle" idx="3"/>
          </p:nvPr>
        </p:nvSpPr>
        <p:spPr>
          <a:xfrm>
            <a:off x="5144860" y="1986700"/>
            <a:ext cx="2489700" cy="81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 name="Google Shape;247;p14"/>
          <p:cNvSpPr txBox="1">
            <a:spLocks noGrp="1"/>
          </p:cNvSpPr>
          <p:nvPr>
            <p:ph type="title" idx="4"/>
          </p:nvPr>
        </p:nvSpPr>
        <p:spPr>
          <a:xfrm>
            <a:off x="1612650" y="3146236"/>
            <a:ext cx="2386500" cy="323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400">
                <a:highlight>
                  <a:schemeClr val="accent1"/>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48" name="Google Shape;248;p14"/>
          <p:cNvSpPr txBox="1">
            <a:spLocks noGrp="1"/>
          </p:cNvSpPr>
          <p:nvPr>
            <p:ph type="title" idx="5"/>
          </p:nvPr>
        </p:nvSpPr>
        <p:spPr>
          <a:xfrm>
            <a:off x="5144860" y="3146236"/>
            <a:ext cx="2386500" cy="3231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highlight>
                  <a:schemeClr val="accent1"/>
                </a:highlight>
              </a:defRPr>
            </a:lvl1pPr>
            <a:lvl2pPr lvl="1" rtl="0">
              <a:spcBef>
                <a:spcPts val="0"/>
              </a:spcBef>
              <a:spcAft>
                <a:spcPts val="0"/>
              </a:spcAft>
              <a:buSzPts val="2200"/>
              <a:buNone/>
              <a:defRPr>
                <a:latin typeface="Ubuntu Light"/>
                <a:ea typeface="Ubuntu Light"/>
                <a:cs typeface="Ubuntu Light"/>
                <a:sym typeface="Ubuntu Light"/>
              </a:defRPr>
            </a:lvl2pPr>
            <a:lvl3pPr lvl="2" rtl="0">
              <a:spcBef>
                <a:spcPts val="0"/>
              </a:spcBef>
              <a:spcAft>
                <a:spcPts val="0"/>
              </a:spcAft>
              <a:buSzPts val="2200"/>
              <a:buNone/>
              <a:defRPr>
                <a:latin typeface="Ubuntu Light"/>
                <a:ea typeface="Ubuntu Light"/>
                <a:cs typeface="Ubuntu Light"/>
                <a:sym typeface="Ubuntu Light"/>
              </a:defRPr>
            </a:lvl3pPr>
            <a:lvl4pPr lvl="3" rtl="0">
              <a:spcBef>
                <a:spcPts val="0"/>
              </a:spcBef>
              <a:spcAft>
                <a:spcPts val="0"/>
              </a:spcAft>
              <a:buSzPts val="2200"/>
              <a:buNone/>
              <a:defRPr>
                <a:latin typeface="Ubuntu Light"/>
                <a:ea typeface="Ubuntu Light"/>
                <a:cs typeface="Ubuntu Light"/>
                <a:sym typeface="Ubuntu Light"/>
              </a:defRPr>
            </a:lvl4pPr>
            <a:lvl5pPr lvl="4" rtl="0">
              <a:spcBef>
                <a:spcPts val="0"/>
              </a:spcBef>
              <a:spcAft>
                <a:spcPts val="0"/>
              </a:spcAft>
              <a:buSzPts val="2200"/>
              <a:buNone/>
              <a:defRPr>
                <a:latin typeface="Ubuntu Light"/>
                <a:ea typeface="Ubuntu Light"/>
                <a:cs typeface="Ubuntu Light"/>
                <a:sym typeface="Ubuntu Light"/>
              </a:defRPr>
            </a:lvl5pPr>
            <a:lvl6pPr lvl="5" rtl="0">
              <a:spcBef>
                <a:spcPts val="0"/>
              </a:spcBef>
              <a:spcAft>
                <a:spcPts val="0"/>
              </a:spcAft>
              <a:buSzPts val="2200"/>
              <a:buNone/>
              <a:defRPr>
                <a:latin typeface="Ubuntu Light"/>
                <a:ea typeface="Ubuntu Light"/>
                <a:cs typeface="Ubuntu Light"/>
                <a:sym typeface="Ubuntu Light"/>
              </a:defRPr>
            </a:lvl6pPr>
            <a:lvl7pPr lvl="6" rtl="0">
              <a:spcBef>
                <a:spcPts val="0"/>
              </a:spcBef>
              <a:spcAft>
                <a:spcPts val="0"/>
              </a:spcAft>
              <a:buSzPts val="2200"/>
              <a:buNone/>
              <a:defRPr>
                <a:latin typeface="Ubuntu Light"/>
                <a:ea typeface="Ubuntu Light"/>
                <a:cs typeface="Ubuntu Light"/>
                <a:sym typeface="Ubuntu Light"/>
              </a:defRPr>
            </a:lvl7pPr>
            <a:lvl8pPr lvl="7" rtl="0">
              <a:spcBef>
                <a:spcPts val="0"/>
              </a:spcBef>
              <a:spcAft>
                <a:spcPts val="0"/>
              </a:spcAft>
              <a:buSzPts val="2200"/>
              <a:buNone/>
              <a:defRPr>
                <a:latin typeface="Ubuntu Light"/>
                <a:ea typeface="Ubuntu Light"/>
                <a:cs typeface="Ubuntu Light"/>
                <a:sym typeface="Ubuntu Light"/>
              </a:defRPr>
            </a:lvl8pPr>
            <a:lvl9pPr lvl="8" rtl="0">
              <a:spcBef>
                <a:spcPts val="0"/>
              </a:spcBef>
              <a:spcAft>
                <a:spcPts val="0"/>
              </a:spcAft>
              <a:buSzPts val="2200"/>
              <a:buNone/>
              <a:defRPr>
                <a:latin typeface="Ubuntu Light"/>
                <a:ea typeface="Ubuntu Light"/>
                <a:cs typeface="Ubuntu Light"/>
                <a:sym typeface="Ubuntu Light"/>
              </a:defRPr>
            </a:lvl9pPr>
          </a:lstStyle>
          <a:p>
            <a:endParaRPr/>
          </a:p>
        </p:txBody>
      </p:sp>
      <p:sp>
        <p:nvSpPr>
          <p:cNvPr id="249" name="Google Shape;249;p14"/>
          <p:cNvSpPr txBox="1">
            <a:spLocks noGrp="1"/>
          </p:cNvSpPr>
          <p:nvPr>
            <p:ph type="subTitle" idx="6"/>
          </p:nvPr>
        </p:nvSpPr>
        <p:spPr>
          <a:xfrm>
            <a:off x="1509450" y="3462850"/>
            <a:ext cx="2489700" cy="81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0" name="Google Shape;250;p14"/>
          <p:cNvSpPr txBox="1">
            <a:spLocks noGrp="1"/>
          </p:cNvSpPr>
          <p:nvPr>
            <p:ph type="subTitle" idx="7"/>
          </p:nvPr>
        </p:nvSpPr>
        <p:spPr>
          <a:xfrm>
            <a:off x="5144860" y="3462850"/>
            <a:ext cx="2489700" cy="81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1" name="Google Shape;251;p14"/>
          <p:cNvSpPr txBox="1">
            <a:spLocks noGrp="1"/>
          </p:cNvSpPr>
          <p:nvPr>
            <p:ph type="title" idx="8"/>
          </p:nvPr>
        </p:nvSpPr>
        <p:spPr>
          <a:xfrm>
            <a:off x="711600" y="380300"/>
            <a:ext cx="7720800" cy="3996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3000"/>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52" name="Google Shape;252;p14"/>
          <p:cNvSpPr/>
          <p:nvPr/>
        </p:nvSpPr>
        <p:spPr>
          <a:xfrm>
            <a:off x="7745565" y="3313355"/>
            <a:ext cx="1419327" cy="1713092"/>
          </a:xfrm>
          <a:custGeom>
            <a:avLst/>
            <a:gdLst/>
            <a:ahLst/>
            <a:cxnLst/>
            <a:rect l="l" t="t" r="r" b="b"/>
            <a:pathLst>
              <a:path w="17089" h="20626" extrusionOk="0">
                <a:moveTo>
                  <a:pt x="16864" y="1"/>
                </a:moveTo>
                <a:cubicBezTo>
                  <a:pt x="16819" y="1"/>
                  <a:pt x="16775" y="24"/>
                  <a:pt x="16732" y="70"/>
                </a:cubicBezTo>
                <a:lnTo>
                  <a:pt x="1069" y="15734"/>
                </a:lnTo>
                <a:cubicBezTo>
                  <a:pt x="1" y="16887"/>
                  <a:pt x="1" y="18667"/>
                  <a:pt x="1069" y="19735"/>
                </a:cubicBezTo>
                <a:cubicBezTo>
                  <a:pt x="1603" y="20269"/>
                  <a:pt x="2315" y="20625"/>
                  <a:pt x="3112" y="20625"/>
                </a:cubicBezTo>
                <a:cubicBezTo>
                  <a:pt x="3824" y="20625"/>
                  <a:pt x="4536" y="20269"/>
                  <a:pt x="5070" y="19735"/>
                </a:cubicBezTo>
                <a:lnTo>
                  <a:pt x="16996" y="7902"/>
                </a:lnTo>
                <a:cubicBezTo>
                  <a:pt x="17088" y="7810"/>
                  <a:pt x="17088" y="7724"/>
                  <a:pt x="16996" y="7632"/>
                </a:cubicBezTo>
                <a:cubicBezTo>
                  <a:pt x="16953" y="7589"/>
                  <a:pt x="16908" y="7567"/>
                  <a:pt x="16864" y="7567"/>
                </a:cubicBezTo>
                <a:cubicBezTo>
                  <a:pt x="16819" y="7567"/>
                  <a:pt x="16775" y="7589"/>
                  <a:pt x="16732" y="7632"/>
                </a:cubicBezTo>
                <a:lnTo>
                  <a:pt x="4892" y="19472"/>
                </a:lnTo>
                <a:cubicBezTo>
                  <a:pt x="4358" y="20006"/>
                  <a:pt x="3738" y="20269"/>
                  <a:pt x="3112" y="20269"/>
                </a:cubicBezTo>
                <a:cubicBezTo>
                  <a:pt x="2400" y="20269"/>
                  <a:pt x="1781" y="20006"/>
                  <a:pt x="1332" y="19472"/>
                </a:cubicBezTo>
                <a:cubicBezTo>
                  <a:pt x="357" y="18582"/>
                  <a:pt x="357" y="16980"/>
                  <a:pt x="1332" y="15997"/>
                </a:cubicBezTo>
                <a:lnTo>
                  <a:pt x="16996" y="334"/>
                </a:lnTo>
                <a:cubicBezTo>
                  <a:pt x="17088" y="248"/>
                  <a:pt x="17088" y="156"/>
                  <a:pt x="16996" y="70"/>
                </a:cubicBezTo>
                <a:cubicBezTo>
                  <a:pt x="16953" y="24"/>
                  <a:pt x="16908" y="1"/>
                  <a:pt x="16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8174295" y="3378304"/>
            <a:ext cx="399245" cy="399245"/>
          </a:xfrm>
          <a:custGeom>
            <a:avLst/>
            <a:gdLst/>
            <a:ahLst/>
            <a:cxnLst/>
            <a:rect l="l" t="t" r="r" b="b"/>
            <a:pathLst>
              <a:path w="4807" h="4807" extrusionOk="0">
                <a:moveTo>
                  <a:pt x="2400" y="0"/>
                </a:moveTo>
                <a:cubicBezTo>
                  <a:pt x="1068" y="0"/>
                  <a:pt x="0" y="1154"/>
                  <a:pt x="0" y="2400"/>
                </a:cubicBezTo>
                <a:cubicBezTo>
                  <a:pt x="0" y="3738"/>
                  <a:pt x="1068" y="4806"/>
                  <a:pt x="2400" y="4806"/>
                </a:cubicBezTo>
                <a:cubicBezTo>
                  <a:pt x="3738" y="4806"/>
                  <a:pt x="4806" y="3738"/>
                  <a:pt x="4806" y="2400"/>
                </a:cubicBezTo>
                <a:cubicBezTo>
                  <a:pt x="4806" y="2314"/>
                  <a:pt x="4714" y="2222"/>
                  <a:pt x="4628" y="2222"/>
                </a:cubicBezTo>
                <a:cubicBezTo>
                  <a:pt x="4536" y="2222"/>
                  <a:pt x="4450" y="2314"/>
                  <a:pt x="4450" y="2400"/>
                </a:cubicBezTo>
                <a:cubicBezTo>
                  <a:pt x="4450" y="3560"/>
                  <a:pt x="3560" y="4450"/>
                  <a:pt x="2400" y="4450"/>
                </a:cubicBezTo>
                <a:cubicBezTo>
                  <a:pt x="1332" y="4450"/>
                  <a:pt x="356" y="3560"/>
                  <a:pt x="356" y="2400"/>
                </a:cubicBezTo>
                <a:cubicBezTo>
                  <a:pt x="356" y="1332"/>
                  <a:pt x="1332" y="356"/>
                  <a:pt x="2400" y="356"/>
                </a:cubicBezTo>
                <a:cubicBezTo>
                  <a:pt x="2492" y="356"/>
                  <a:pt x="2578" y="356"/>
                  <a:pt x="2578" y="178"/>
                </a:cubicBezTo>
                <a:cubicBezTo>
                  <a:pt x="2578" y="86"/>
                  <a:pt x="2492" y="0"/>
                  <a:pt x="2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8669220" y="2618599"/>
            <a:ext cx="495672" cy="626733"/>
          </a:xfrm>
          <a:custGeom>
            <a:avLst/>
            <a:gdLst/>
            <a:ahLst/>
            <a:cxnLst/>
            <a:rect l="l" t="t" r="r" b="b"/>
            <a:pathLst>
              <a:path w="5968" h="7546" extrusionOk="0">
                <a:moveTo>
                  <a:pt x="5743" y="0"/>
                </a:moveTo>
                <a:cubicBezTo>
                  <a:pt x="5698" y="0"/>
                  <a:pt x="5654" y="23"/>
                  <a:pt x="5611" y="70"/>
                </a:cubicBezTo>
                <a:lnTo>
                  <a:pt x="357" y="5317"/>
                </a:lnTo>
                <a:cubicBezTo>
                  <a:pt x="93" y="5495"/>
                  <a:pt x="1" y="5851"/>
                  <a:pt x="1" y="6207"/>
                </a:cubicBezTo>
                <a:cubicBezTo>
                  <a:pt x="1" y="6563"/>
                  <a:pt x="93" y="6919"/>
                  <a:pt x="357" y="7097"/>
                </a:cubicBezTo>
                <a:cubicBezTo>
                  <a:pt x="627" y="7367"/>
                  <a:pt x="983" y="7545"/>
                  <a:pt x="1247" y="7545"/>
                </a:cubicBezTo>
                <a:cubicBezTo>
                  <a:pt x="1603" y="7545"/>
                  <a:pt x="1959" y="7367"/>
                  <a:pt x="2229" y="7097"/>
                </a:cubicBezTo>
                <a:lnTo>
                  <a:pt x="5875" y="3451"/>
                </a:lnTo>
                <a:cubicBezTo>
                  <a:pt x="5967" y="3451"/>
                  <a:pt x="5967" y="3273"/>
                  <a:pt x="5875" y="3273"/>
                </a:cubicBezTo>
                <a:cubicBezTo>
                  <a:pt x="5832" y="3227"/>
                  <a:pt x="5787" y="3204"/>
                  <a:pt x="5743" y="3204"/>
                </a:cubicBezTo>
                <a:cubicBezTo>
                  <a:pt x="5698" y="3204"/>
                  <a:pt x="5654" y="3227"/>
                  <a:pt x="5611" y="3273"/>
                </a:cubicBezTo>
                <a:lnTo>
                  <a:pt x="1959" y="6919"/>
                </a:lnTo>
                <a:cubicBezTo>
                  <a:pt x="1781" y="7097"/>
                  <a:pt x="1537" y="7186"/>
                  <a:pt x="1293" y="7186"/>
                </a:cubicBezTo>
                <a:cubicBezTo>
                  <a:pt x="1049" y="7186"/>
                  <a:pt x="805" y="7097"/>
                  <a:pt x="627" y="6919"/>
                </a:cubicBezTo>
                <a:cubicBezTo>
                  <a:pt x="271" y="6477"/>
                  <a:pt x="271" y="5943"/>
                  <a:pt x="627" y="5495"/>
                </a:cubicBezTo>
                <a:lnTo>
                  <a:pt x="5875" y="333"/>
                </a:lnTo>
                <a:cubicBezTo>
                  <a:pt x="5967" y="248"/>
                  <a:pt x="5967" y="155"/>
                  <a:pt x="5875" y="70"/>
                </a:cubicBezTo>
                <a:cubicBezTo>
                  <a:pt x="5832" y="23"/>
                  <a:pt x="5787" y="0"/>
                  <a:pt x="5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235649" y="386247"/>
            <a:ext cx="1685352" cy="1543328"/>
          </a:xfrm>
          <a:custGeom>
            <a:avLst/>
            <a:gdLst/>
            <a:ahLst/>
            <a:cxnLst/>
            <a:rect l="l" t="t" r="r" b="b"/>
            <a:pathLst>
              <a:path w="20292" h="18582" extrusionOk="0">
                <a:moveTo>
                  <a:pt x="20067" y="1"/>
                </a:moveTo>
                <a:cubicBezTo>
                  <a:pt x="20023" y="1"/>
                  <a:pt x="19978" y="24"/>
                  <a:pt x="19936" y="70"/>
                </a:cubicBezTo>
                <a:lnTo>
                  <a:pt x="2136" y="17870"/>
                </a:lnTo>
                <a:cubicBezTo>
                  <a:pt x="1958" y="18090"/>
                  <a:pt x="1713" y="18201"/>
                  <a:pt x="1467" y="18201"/>
                </a:cubicBezTo>
                <a:cubicBezTo>
                  <a:pt x="1221" y="18201"/>
                  <a:pt x="976" y="18090"/>
                  <a:pt x="798" y="17870"/>
                </a:cubicBezTo>
                <a:cubicBezTo>
                  <a:pt x="356" y="17514"/>
                  <a:pt x="356" y="16980"/>
                  <a:pt x="798" y="16531"/>
                </a:cubicBezTo>
                <a:lnTo>
                  <a:pt x="8010" y="9326"/>
                </a:lnTo>
                <a:lnTo>
                  <a:pt x="8010" y="9148"/>
                </a:lnTo>
                <a:cubicBezTo>
                  <a:pt x="7964" y="9102"/>
                  <a:pt x="7919" y="9079"/>
                  <a:pt x="7875" y="9079"/>
                </a:cubicBezTo>
                <a:cubicBezTo>
                  <a:pt x="7830" y="9079"/>
                  <a:pt x="7786" y="9102"/>
                  <a:pt x="7740" y="9148"/>
                </a:cubicBezTo>
                <a:lnTo>
                  <a:pt x="534" y="16353"/>
                </a:lnTo>
                <a:cubicBezTo>
                  <a:pt x="0" y="16802"/>
                  <a:pt x="0" y="17692"/>
                  <a:pt x="534" y="18133"/>
                </a:cubicBezTo>
                <a:cubicBezTo>
                  <a:pt x="798" y="18404"/>
                  <a:pt x="1068" y="18582"/>
                  <a:pt x="1424" y="18582"/>
                </a:cubicBezTo>
                <a:cubicBezTo>
                  <a:pt x="1780" y="18582"/>
                  <a:pt x="2136" y="18404"/>
                  <a:pt x="2400" y="18133"/>
                </a:cubicBezTo>
                <a:lnTo>
                  <a:pt x="20199" y="334"/>
                </a:lnTo>
                <a:cubicBezTo>
                  <a:pt x="20292" y="248"/>
                  <a:pt x="20292" y="156"/>
                  <a:pt x="20199" y="70"/>
                </a:cubicBezTo>
                <a:cubicBezTo>
                  <a:pt x="20156" y="24"/>
                  <a:pt x="20112" y="1"/>
                  <a:pt x="20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7982106" y="4620059"/>
            <a:ext cx="192272" cy="177489"/>
          </a:xfrm>
          <a:custGeom>
            <a:avLst/>
            <a:gdLst/>
            <a:ahLst/>
            <a:cxnLst/>
            <a:rect l="l" t="t" r="r" b="b"/>
            <a:pathLst>
              <a:path w="2315" h="2137" extrusionOk="0">
                <a:moveTo>
                  <a:pt x="1154" y="357"/>
                </a:moveTo>
                <a:cubicBezTo>
                  <a:pt x="1332" y="357"/>
                  <a:pt x="1510" y="442"/>
                  <a:pt x="1688" y="620"/>
                </a:cubicBezTo>
                <a:cubicBezTo>
                  <a:pt x="1780" y="713"/>
                  <a:pt x="1866" y="891"/>
                  <a:pt x="1866" y="1069"/>
                </a:cubicBezTo>
                <a:cubicBezTo>
                  <a:pt x="1866" y="1247"/>
                  <a:pt x="1780" y="1425"/>
                  <a:pt x="1688" y="1603"/>
                </a:cubicBezTo>
                <a:cubicBezTo>
                  <a:pt x="1510" y="1688"/>
                  <a:pt x="1332" y="1781"/>
                  <a:pt x="1154" y="1781"/>
                </a:cubicBezTo>
                <a:cubicBezTo>
                  <a:pt x="976" y="1781"/>
                  <a:pt x="798" y="1688"/>
                  <a:pt x="712" y="1603"/>
                </a:cubicBezTo>
                <a:cubicBezTo>
                  <a:pt x="534" y="1425"/>
                  <a:pt x="442" y="1247"/>
                  <a:pt x="442" y="1069"/>
                </a:cubicBezTo>
                <a:cubicBezTo>
                  <a:pt x="442" y="891"/>
                  <a:pt x="534" y="713"/>
                  <a:pt x="712" y="620"/>
                </a:cubicBezTo>
                <a:cubicBezTo>
                  <a:pt x="798" y="442"/>
                  <a:pt x="976" y="357"/>
                  <a:pt x="1154" y="357"/>
                </a:cubicBezTo>
                <a:close/>
                <a:moveTo>
                  <a:pt x="1154" y="1"/>
                </a:moveTo>
                <a:cubicBezTo>
                  <a:pt x="890" y="1"/>
                  <a:pt x="620" y="179"/>
                  <a:pt x="442" y="357"/>
                </a:cubicBezTo>
                <a:cubicBezTo>
                  <a:pt x="0" y="713"/>
                  <a:pt x="0" y="1425"/>
                  <a:pt x="442" y="1781"/>
                </a:cubicBezTo>
                <a:cubicBezTo>
                  <a:pt x="620" y="2044"/>
                  <a:pt x="890" y="2137"/>
                  <a:pt x="1154" y="2137"/>
                </a:cubicBezTo>
                <a:cubicBezTo>
                  <a:pt x="1424" y="2137"/>
                  <a:pt x="1688" y="2044"/>
                  <a:pt x="1958" y="1781"/>
                </a:cubicBezTo>
                <a:cubicBezTo>
                  <a:pt x="2314" y="1425"/>
                  <a:pt x="2314" y="713"/>
                  <a:pt x="1958" y="357"/>
                </a:cubicBezTo>
                <a:cubicBezTo>
                  <a:pt x="1688" y="179"/>
                  <a:pt x="1424"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8203863" y="4399963"/>
            <a:ext cx="184548" cy="175827"/>
          </a:xfrm>
          <a:custGeom>
            <a:avLst/>
            <a:gdLst/>
            <a:ahLst/>
            <a:cxnLst/>
            <a:rect l="l" t="t" r="r" b="b"/>
            <a:pathLst>
              <a:path w="2222" h="2117" extrusionOk="0">
                <a:moveTo>
                  <a:pt x="1154" y="337"/>
                </a:moveTo>
                <a:cubicBezTo>
                  <a:pt x="1332" y="337"/>
                  <a:pt x="1510" y="422"/>
                  <a:pt x="1688" y="515"/>
                </a:cubicBezTo>
                <a:cubicBezTo>
                  <a:pt x="1780" y="693"/>
                  <a:pt x="1866" y="871"/>
                  <a:pt x="1866" y="1049"/>
                </a:cubicBezTo>
                <a:cubicBezTo>
                  <a:pt x="1866" y="1227"/>
                  <a:pt x="1780" y="1405"/>
                  <a:pt x="1688" y="1583"/>
                </a:cubicBezTo>
                <a:cubicBezTo>
                  <a:pt x="1556" y="1715"/>
                  <a:pt x="1378" y="1780"/>
                  <a:pt x="1200" y="1780"/>
                </a:cubicBezTo>
                <a:cubicBezTo>
                  <a:pt x="1022" y="1780"/>
                  <a:pt x="844" y="1715"/>
                  <a:pt x="712" y="1583"/>
                </a:cubicBezTo>
                <a:cubicBezTo>
                  <a:pt x="534" y="1405"/>
                  <a:pt x="534" y="1227"/>
                  <a:pt x="534" y="1049"/>
                </a:cubicBezTo>
                <a:cubicBezTo>
                  <a:pt x="534" y="871"/>
                  <a:pt x="534" y="693"/>
                  <a:pt x="712" y="515"/>
                </a:cubicBezTo>
                <a:cubicBezTo>
                  <a:pt x="798" y="422"/>
                  <a:pt x="976" y="337"/>
                  <a:pt x="1154" y="337"/>
                </a:cubicBezTo>
                <a:close/>
                <a:moveTo>
                  <a:pt x="1200" y="0"/>
                </a:moveTo>
                <a:cubicBezTo>
                  <a:pt x="933" y="0"/>
                  <a:pt x="666" y="113"/>
                  <a:pt x="442" y="337"/>
                </a:cubicBezTo>
                <a:cubicBezTo>
                  <a:pt x="0" y="693"/>
                  <a:pt x="0" y="1405"/>
                  <a:pt x="442" y="1761"/>
                </a:cubicBezTo>
                <a:cubicBezTo>
                  <a:pt x="620" y="2024"/>
                  <a:pt x="890" y="2117"/>
                  <a:pt x="1154" y="2117"/>
                </a:cubicBezTo>
                <a:cubicBezTo>
                  <a:pt x="1424" y="2117"/>
                  <a:pt x="1688" y="2024"/>
                  <a:pt x="1958" y="1761"/>
                </a:cubicBezTo>
                <a:cubicBezTo>
                  <a:pt x="2136" y="1583"/>
                  <a:pt x="2222" y="1312"/>
                  <a:pt x="2222" y="1049"/>
                </a:cubicBezTo>
                <a:cubicBezTo>
                  <a:pt x="2222" y="778"/>
                  <a:pt x="2136" y="515"/>
                  <a:pt x="1958" y="337"/>
                </a:cubicBezTo>
                <a:cubicBezTo>
                  <a:pt x="1734" y="113"/>
                  <a:pt x="1467" y="0"/>
                  <a:pt x="1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8432679" y="4178206"/>
            <a:ext cx="185213" cy="175827"/>
          </a:xfrm>
          <a:custGeom>
            <a:avLst/>
            <a:gdLst/>
            <a:ahLst/>
            <a:cxnLst/>
            <a:rect l="l" t="t" r="r" b="b"/>
            <a:pathLst>
              <a:path w="2230" h="2117" extrusionOk="0">
                <a:moveTo>
                  <a:pt x="1161" y="337"/>
                </a:moveTo>
                <a:cubicBezTo>
                  <a:pt x="1339" y="337"/>
                  <a:pt x="1517" y="422"/>
                  <a:pt x="1603" y="515"/>
                </a:cubicBezTo>
                <a:cubicBezTo>
                  <a:pt x="1873" y="778"/>
                  <a:pt x="1873" y="1227"/>
                  <a:pt x="1603" y="1490"/>
                </a:cubicBezTo>
                <a:cubicBezTo>
                  <a:pt x="1517" y="1668"/>
                  <a:pt x="1339" y="1761"/>
                  <a:pt x="1161" y="1761"/>
                </a:cubicBezTo>
                <a:cubicBezTo>
                  <a:pt x="891" y="1761"/>
                  <a:pt x="713" y="1668"/>
                  <a:pt x="627" y="1490"/>
                </a:cubicBezTo>
                <a:cubicBezTo>
                  <a:pt x="357" y="1227"/>
                  <a:pt x="357" y="778"/>
                  <a:pt x="627" y="515"/>
                </a:cubicBezTo>
                <a:cubicBezTo>
                  <a:pt x="713" y="422"/>
                  <a:pt x="891" y="337"/>
                  <a:pt x="1161" y="337"/>
                </a:cubicBezTo>
                <a:close/>
                <a:moveTo>
                  <a:pt x="1115" y="1"/>
                </a:moveTo>
                <a:cubicBezTo>
                  <a:pt x="848" y="1"/>
                  <a:pt x="581" y="113"/>
                  <a:pt x="357" y="337"/>
                </a:cubicBezTo>
                <a:cubicBezTo>
                  <a:pt x="1" y="693"/>
                  <a:pt x="1" y="1405"/>
                  <a:pt x="357" y="1761"/>
                </a:cubicBezTo>
                <a:cubicBezTo>
                  <a:pt x="535" y="2024"/>
                  <a:pt x="805" y="2117"/>
                  <a:pt x="1161" y="2117"/>
                </a:cubicBezTo>
                <a:cubicBezTo>
                  <a:pt x="1425" y="2117"/>
                  <a:pt x="1695" y="2024"/>
                  <a:pt x="1873" y="1761"/>
                </a:cubicBezTo>
                <a:cubicBezTo>
                  <a:pt x="2229" y="1405"/>
                  <a:pt x="2229" y="693"/>
                  <a:pt x="1873" y="337"/>
                </a:cubicBezTo>
                <a:cubicBezTo>
                  <a:pt x="1649" y="113"/>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8654436" y="3954539"/>
            <a:ext cx="192272" cy="177738"/>
          </a:xfrm>
          <a:custGeom>
            <a:avLst/>
            <a:gdLst/>
            <a:ahLst/>
            <a:cxnLst/>
            <a:rect l="l" t="t" r="r" b="b"/>
            <a:pathLst>
              <a:path w="2315" h="2140" extrusionOk="0">
                <a:moveTo>
                  <a:pt x="1161" y="360"/>
                </a:moveTo>
                <a:cubicBezTo>
                  <a:pt x="1339" y="360"/>
                  <a:pt x="1517" y="445"/>
                  <a:pt x="1603" y="538"/>
                </a:cubicBezTo>
                <a:cubicBezTo>
                  <a:pt x="1873" y="801"/>
                  <a:pt x="1873" y="1250"/>
                  <a:pt x="1603" y="1513"/>
                </a:cubicBezTo>
                <a:cubicBezTo>
                  <a:pt x="1517" y="1691"/>
                  <a:pt x="1339" y="1784"/>
                  <a:pt x="1161" y="1784"/>
                </a:cubicBezTo>
                <a:cubicBezTo>
                  <a:pt x="983" y="1784"/>
                  <a:pt x="805" y="1691"/>
                  <a:pt x="627" y="1513"/>
                </a:cubicBezTo>
                <a:cubicBezTo>
                  <a:pt x="535" y="1428"/>
                  <a:pt x="449" y="1250"/>
                  <a:pt x="449" y="1072"/>
                </a:cubicBezTo>
                <a:cubicBezTo>
                  <a:pt x="449" y="894"/>
                  <a:pt x="535" y="716"/>
                  <a:pt x="627" y="538"/>
                </a:cubicBezTo>
                <a:cubicBezTo>
                  <a:pt x="805" y="445"/>
                  <a:pt x="983" y="360"/>
                  <a:pt x="1161" y="360"/>
                </a:cubicBezTo>
                <a:close/>
                <a:moveTo>
                  <a:pt x="1115" y="1"/>
                </a:moveTo>
                <a:cubicBezTo>
                  <a:pt x="848" y="1"/>
                  <a:pt x="581" y="90"/>
                  <a:pt x="357" y="268"/>
                </a:cubicBezTo>
                <a:cubicBezTo>
                  <a:pt x="1" y="716"/>
                  <a:pt x="1" y="1428"/>
                  <a:pt x="357" y="1784"/>
                </a:cubicBezTo>
                <a:cubicBezTo>
                  <a:pt x="535" y="1962"/>
                  <a:pt x="805" y="2140"/>
                  <a:pt x="1161" y="2140"/>
                </a:cubicBezTo>
                <a:cubicBezTo>
                  <a:pt x="1425" y="2140"/>
                  <a:pt x="1695" y="1962"/>
                  <a:pt x="1873" y="1784"/>
                </a:cubicBezTo>
                <a:cubicBezTo>
                  <a:pt x="2315" y="1428"/>
                  <a:pt x="2315" y="716"/>
                  <a:pt x="1873" y="268"/>
                </a:cubicBezTo>
                <a:cubicBezTo>
                  <a:pt x="1649" y="90"/>
                  <a:pt x="1382" y="1"/>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2090682" y="170304"/>
            <a:ext cx="266191" cy="266191"/>
          </a:xfrm>
          <a:custGeom>
            <a:avLst/>
            <a:gdLst/>
            <a:ahLst/>
            <a:cxnLst/>
            <a:rect l="l" t="t" r="r" b="b"/>
            <a:pathLst>
              <a:path w="3205" h="3205" extrusionOk="0">
                <a:moveTo>
                  <a:pt x="1602" y="0"/>
                </a:moveTo>
                <a:cubicBezTo>
                  <a:pt x="712" y="0"/>
                  <a:pt x="0" y="712"/>
                  <a:pt x="0" y="1602"/>
                </a:cubicBezTo>
                <a:cubicBezTo>
                  <a:pt x="0" y="2492"/>
                  <a:pt x="712" y="3204"/>
                  <a:pt x="1602" y="3204"/>
                </a:cubicBezTo>
                <a:cubicBezTo>
                  <a:pt x="2492" y="3204"/>
                  <a:pt x="3204" y="2492"/>
                  <a:pt x="3204" y="1602"/>
                </a:cubicBezTo>
                <a:cubicBezTo>
                  <a:pt x="3204" y="712"/>
                  <a:pt x="2492" y="0"/>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2386358" y="22466"/>
            <a:ext cx="118270" cy="118353"/>
          </a:xfrm>
          <a:custGeom>
            <a:avLst/>
            <a:gdLst/>
            <a:ahLst/>
            <a:cxnLst/>
            <a:rect l="l" t="t" r="r" b="b"/>
            <a:pathLst>
              <a:path w="1424" h="1425" extrusionOk="0">
                <a:moveTo>
                  <a:pt x="712" y="0"/>
                </a:moveTo>
                <a:cubicBezTo>
                  <a:pt x="356" y="0"/>
                  <a:pt x="0" y="264"/>
                  <a:pt x="0" y="712"/>
                </a:cubicBezTo>
                <a:cubicBezTo>
                  <a:pt x="0" y="1068"/>
                  <a:pt x="356" y="1424"/>
                  <a:pt x="712" y="1424"/>
                </a:cubicBezTo>
                <a:cubicBezTo>
                  <a:pt x="1161" y="1424"/>
                  <a:pt x="1424" y="1068"/>
                  <a:pt x="1424" y="712"/>
                </a:cubicBezTo>
                <a:cubicBezTo>
                  <a:pt x="1424" y="264"/>
                  <a:pt x="1161"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693946" y="44310"/>
            <a:ext cx="118353" cy="126077"/>
          </a:xfrm>
          <a:custGeom>
            <a:avLst/>
            <a:gdLst/>
            <a:ahLst/>
            <a:cxnLst/>
            <a:rect l="l" t="t" r="r" b="b"/>
            <a:pathLst>
              <a:path w="1425" h="1518" extrusionOk="0">
                <a:moveTo>
                  <a:pt x="712" y="1"/>
                </a:moveTo>
                <a:cubicBezTo>
                  <a:pt x="356" y="1"/>
                  <a:pt x="0" y="357"/>
                  <a:pt x="0" y="805"/>
                </a:cubicBezTo>
                <a:cubicBezTo>
                  <a:pt x="0" y="1161"/>
                  <a:pt x="356" y="1517"/>
                  <a:pt x="712" y="1517"/>
                </a:cubicBezTo>
                <a:cubicBezTo>
                  <a:pt x="1154" y="1517"/>
                  <a:pt x="1424" y="1161"/>
                  <a:pt x="1424" y="805"/>
                </a:cubicBezTo>
                <a:cubicBezTo>
                  <a:pt x="1424" y="357"/>
                  <a:pt x="1154" y="1"/>
                  <a:pt x="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501757" y="244223"/>
            <a:ext cx="118353" cy="118353"/>
          </a:xfrm>
          <a:custGeom>
            <a:avLst/>
            <a:gdLst/>
            <a:ahLst/>
            <a:cxnLst/>
            <a:rect l="l" t="t" r="r" b="b"/>
            <a:pathLst>
              <a:path w="1425" h="1425" extrusionOk="0">
                <a:moveTo>
                  <a:pt x="712" y="0"/>
                </a:moveTo>
                <a:cubicBezTo>
                  <a:pt x="264" y="0"/>
                  <a:pt x="0" y="264"/>
                  <a:pt x="0" y="712"/>
                </a:cubicBezTo>
                <a:cubicBezTo>
                  <a:pt x="0" y="1154"/>
                  <a:pt x="264" y="1424"/>
                  <a:pt x="712" y="1424"/>
                </a:cubicBezTo>
                <a:cubicBezTo>
                  <a:pt x="1068" y="1424"/>
                  <a:pt x="1424" y="1154"/>
                  <a:pt x="1424" y="712"/>
                </a:cubicBezTo>
                <a:cubicBezTo>
                  <a:pt x="1424" y="264"/>
                  <a:pt x="1068" y="0"/>
                  <a:pt x="7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301844" y="436412"/>
            <a:ext cx="126077" cy="125413"/>
          </a:xfrm>
          <a:custGeom>
            <a:avLst/>
            <a:gdLst/>
            <a:ahLst/>
            <a:cxnLst/>
            <a:rect l="l" t="t" r="r" b="b"/>
            <a:pathLst>
              <a:path w="1518" h="1510" extrusionOk="0">
                <a:moveTo>
                  <a:pt x="713" y="0"/>
                </a:moveTo>
                <a:cubicBezTo>
                  <a:pt x="357" y="0"/>
                  <a:pt x="1" y="356"/>
                  <a:pt x="1" y="712"/>
                </a:cubicBezTo>
                <a:cubicBezTo>
                  <a:pt x="1" y="1154"/>
                  <a:pt x="357" y="1510"/>
                  <a:pt x="713" y="1510"/>
                </a:cubicBezTo>
                <a:cubicBezTo>
                  <a:pt x="1161" y="1510"/>
                  <a:pt x="1517" y="1154"/>
                  <a:pt x="1517" y="712"/>
                </a:cubicBezTo>
                <a:cubicBezTo>
                  <a:pt x="1517" y="356"/>
                  <a:pt x="1161" y="0"/>
                  <a:pt x="7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20952" y="438157"/>
            <a:ext cx="1079300" cy="1077473"/>
          </a:xfrm>
          <a:custGeom>
            <a:avLst/>
            <a:gdLst/>
            <a:ahLst/>
            <a:cxnLst/>
            <a:rect l="l" t="t" r="r" b="b"/>
            <a:pathLst>
              <a:path w="12995" h="12973" extrusionOk="0">
                <a:moveTo>
                  <a:pt x="12774" y="1"/>
                </a:moveTo>
                <a:cubicBezTo>
                  <a:pt x="12729" y="1"/>
                  <a:pt x="12685" y="22"/>
                  <a:pt x="12639" y="65"/>
                </a:cubicBezTo>
                <a:lnTo>
                  <a:pt x="93" y="12702"/>
                </a:lnTo>
                <a:cubicBezTo>
                  <a:pt x="1" y="12702"/>
                  <a:pt x="1" y="12880"/>
                  <a:pt x="93" y="12880"/>
                </a:cubicBezTo>
                <a:cubicBezTo>
                  <a:pt x="93" y="12973"/>
                  <a:pt x="93" y="12973"/>
                  <a:pt x="179" y="12973"/>
                </a:cubicBezTo>
                <a:cubicBezTo>
                  <a:pt x="271" y="12973"/>
                  <a:pt x="271" y="12973"/>
                  <a:pt x="271" y="12880"/>
                </a:cubicBezTo>
                <a:lnTo>
                  <a:pt x="12909" y="335"/>
                </a:lnTo>
                <a:cubicBezTo>
                  <a:pt x="12995" y="243"/>
                  <a:pt x="12995" y="157"/>
                  <a:pt x="12909" y="65"/>
                </a:cubicBezTo>
                <a:cubicBezTo>
                  <a:pt x="12863" y="22"/>
                  <a:pt x="12818" y="1"/>
                  <a:pt x="12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546109" y="75788"/>
            <a:ext cx="1071576" cy="1070247"/>
          </a:xfrm>
          <a:custGeom>
            <a:avLst/>
            <a:gdLst/>
            <a:ahLst/>
            <a:cxnLst/>
            <a:rect l="l" t="t" r="r" b="b"/>
            <a:pathLst>
              <a:path w="12902" h="12886" extrusionOk="0">
                <a:moveTo>
                  <a:pt x="12770" y="1"/>
                </a:moveTo>
                <a:cubicBezTo>
                  <a:pt x="12725" y="1"/>
                  <a:pt x="12681" y="24"/>
                  <a:pt x="12638" y="70"/>
                </a:cubicBezTo>
                <a:lnTo>
                  <a:pt x="0" y="12615"/>
                </a:lnTo>
                <a:lnTo>
                  <a:pt x="0" y="12886"/>
                </a:lnTo>
                <a:lnTo>
                  <a:pt x="264" y="12886"/>
                </a:lnTo>
                <a:lnTo>
                  <a:pt x="12901" y="248"/>
                </a:lnTo>
                <a:lnTo>
                  <a:pt x="12901" y="70"/>
                </a:lnTo>
                <a:cubicBezTo>
                  <a:pt x="12859" y="24"/>
                  <a:pt x="12814" y="1"/>
                  <a:pt x="12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1pPr>
            <a:lvl2pPr lvl="1">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2pPr>
            <a:lvl3pPr lvl="2">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3pPr>
            <a:lvl4pPr lvl="3">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4pPr>
            <a:lvl5pPr lvl="4">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5pPr>
            <a:lvl6pPr lvl="5">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6pPr>
            <a:lvl7pPr lvl="6">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7pPr>
            <a:lvl8pPr lvl="7">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8pPr>
            <a:lvl9pPr lvl="8">
              <a:spcBef>
                <a:spcPts val="0"/>
              </a:spcBef>
              <a:spcAft>
                <a:spcPts val="0"/>
              </a:spcAft>
              <a:buClr>
                <a:schemeClr val="lt1"/>
              </a:buClr>
              <a:buSzPts val="2200"/>
              <a:buFont typeface="Ubuntu"/>
              <a:buNone/>
              <a:defRPr sz="2200" b="1">
                <a:solidFill>
                  <a:schemeClr val="lt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Ubuntu Light"/>
              <a:buChar char="●"/>
              <a:defRPr sz="1800">
                <a:solidFill>
                  <a:schemeClr val="lt1"/>
                </a:solidFill>
                <a:latin typeface="Ubuntu Light"/>
                <a:ea typeface="Ubuntu Light"/>
                <a:cs typeface="Ubuntu Light"/>
                <a:sym typeface="Ubuntu Light"/>
              </a:defRPr>
            </a:lvl1pPr>
            <a:lvl2pPr marL="914400" lvl="1" indent="-317500">
              <a:lnSpc>
                <a:spcPct val="115000"/>
              </a:lnSpc>
              <a:spcBef>
                <a:spcPts val="0"/>
              </a:spcBef>
              <a:spcAft>
                <a:spcPts val="0"/>
              </a:spcAft>
              <a:buClr>
                <a:schemeClr val="lt1"/>
              </a:buClr>
              <a:buSzPts val="1400"/>
              <a:buFont typeface="Ubuntu Light"/>
              <a:buChar char="○"/>
              <a:defRPr>
                <a:solidFill>
                  <a:schemeClr val="lt1"/>
                </a:solidFill>
                <a:latin typeface="Ubuntu Light"/>
                <a:ea typeface="Ubuntu Light"/>
                <a:cs typeface="Ubuntu Light"/>
                <a:sym typeface="Ubuntu Light"/>
              </a:defRPr>
            </a:lvl2pPr>
            <a:lvl3pPr marL="1371600" lvl="2" indent="-317500">
              <a:lnSpc>
                <a:spcPct val="115000"/>
              </a:lnSpc>
              <a:spcBef>
                <a:spcPts val="0"/>
              </a:spcBef>
              <a:spcAft>
                <a:spcPts val="0"/>
              </a:spcAft>
              <a:buClr>
                <a:schemeClr val="lt1"/>
              </a:buClr>
              <a:buSzPts val="1400"/>
              <a:buFont typeface="Ubuntu Light"/>
              <a:buChar char="■"/>
              <a:defRPr>
                <a:solidFill>
                  <a:schemeClr val="lt1"/>
                </a:solidFill>
                <a:latin typeface="Ubuntu Light"/>
                <a:ea typeface="Ubuntu Light"/>
                <a:cs typeface="Ubuntu Light"/>
                <a:sym typeface="Ubuntu Light"/>
              </a:defRPr>
            </a:lvl3pPr>
            <a:lvl4pPr marL="1828800" lvl="3" indent="-317500">
              <a:lnSpc>
                <a:spcPct val="115000"/>
              </a:lnSpc>
              <a:spcBef>
                <a:spcPts val="0"/>
              </a:spcBef>
              <a:spcAft>
                <a:spcPts val="0"/>
              </a:spcAft>
              <a:buClr>
                <a:schemeClr val="lt1"/>
              </a:buClr>
              <a:buSzPts val="1400"/>
              <a:buFont typeface="Ubuntu Light"/>
              <a:buChar char="●"/>
              <a:defRPr>
                <a:solidFill>
                  <a:schemeClr val="lt1"/>
                </a:solidFill>
                <a:latin typeface="Ubuntu Light"/>
                <a:ea typeface="Ubuntu Light"/>
                <a:cs typeface="Ubuntu Light"/>
                <a:sym typeface="Ubuntu Light"/>
              </a:defRPr>
            </a:lvl4pPr>
            <a:lvl5pPr marL="2286000" lvl="4" indent="-317500">
              <a:lnSpc>
                <a:spcPct val="115000"/>
              </a:lnSpc>
              <a:spcBef>
                <a:spcPts val="0"/>
              </a:spcBef>
              <a:spcAft>
                <a:spcPts val="0"/>
              </a:spcAft>
              <a:buClr>
                <a:schemeClr val="lt1"/>
              </a:buClr>
              <a:buSzPts val="1400"/>
              <a:buFont typeface="Ubuntu Light"/>
              <a:buChar char="○"/>
              <a:defRPr>
                <a:solidFill>
                  <a:schemeClr val="lt1"/>
                </a:solidFill>
                <a:latin typeface="Ubuntu Light"/>
                <a:ea typeface="Ubuntu Light"/>
                <a:cs typeface="Ubuntu Light"/>
                <a:sym typeface="Ubuntu Light"/>
              </a:defRPr>
            </a:lvl5pPr>
            <a:lvl6pPr marL="2743200" lvl="5" indent="-317500">
              <a:lnSpc>
                <a:spcPct val="115000"/>
              </a:lnSpc>
              <a:spcBef>
                <a:spcPts val="0"/>
              </a:spcBef>
              <a:spcAft>
                <a:spcPts val="0"/>
              </a:spcAft>
              <a:buClr>
                <a:schemeClr val="lt1"/>
              </a:buClr>
              <a:buSzPts val="1400"/>
              <a:buFont typeface="Ubuntu Light"/>
              <a:buChar char="■"/>
              <a:defRPr>
                <a:solidFill>
                  <a:schemeClr val="lt1"/>
                </a:solidFill>
                <a:latin typeface="Ubuntu Light"/>
                <a:ea typeface="Ubuntu Light"/>
                <a:cs typeface="Ubuntu Light"/>
                <a:sym typeface="Ubuntu Light"/>
              </a:defRPr>
            </a:lvl6pPr>
            <a:lvl7pPr marL="3200400" lvl="6" indent="-317500">
              <a:lnSpc>
                <a:spcPct val="115000"/>
              </a:lnSpc>
              <a:spcBef>
                <a:spcPts val="0"/>
              </a:spcBef>
              <a:spcAft>
                <a:spcPts val="0"/>
              </a:spcAft>
              <a:buClr>
                <a:schemeClr val="lt1"/>
              </a:buClr>
              <a:buSzPts val="1400"/>
              <a:buFont typeface="Ubuntu Light"/>
              <a:buChar char="●"/>
              <a:defRPr>
                <a:solidFill>
                  <a:schemeClr val="lt1"/>
                </a:solidFill>
                <a:latin typeface="Ubuntu Light"/>
                <a:ea typeface="Ubuntu Light"/>
                <a:cs typeface="Ubuntu Light"/>
                <a:sym typeface="Ubuntu Light"/>
              </a:defRPr>
            </a:lvl7pPr>
            <a:lvl8pPr marL="3657600" lvl="7" indent="-317500">
              <a:lnSpc>
                <a:spcPct val="115000"/>
              </a:lnSpc>
              <a:spcBef>
                <a:spcPts val="0"/>
              </a:spcBef>
              <a:spcAft>
                <a:spcPts val="0"/>
              </a:spcAft>
              <a:buClr>
                <a:schemeClr val="lt1"/>
              </a:buClr>
              <a:buSzPts val="1400"/>
              <a:buFont typeface="Ubuntu Light"/>
              <a:buChar char="○"/>
              <a:defRPr>
                <a:solidFill>
                  <a:schemeClr val="lt1"/>
                </a:solidFill>
                <a:latin typeface="Ubuntu Light"/>
                <a:ea typeface="Ubuntu Light"/>
                <a:cs typeface="Ubuntu Light"/>
                <a:sym typeface="Ubuntu Light"/>
              </a:defRPr>
            </a:lvl8pPr>
            <a:lvl9pPr marL="4114800" lvl="8" indent="-317500">
              <a:lnSpc>
                <a:spcPct val="115000"/>
              </a:lnSpc>
              <a:spcBef>
                <a:spcPts val="0"/>
              </a:spcBef>
              <a:spcAft>
                <a:spcPts val="0"/>
              </a:spcAft>
              <a:buClr>
                <a:schemeClr val="lt1"/>
              </a:buClr>
              <a:buSzPts val="1400"/>
              <a:buFont typeface="Ubuntu Light"/>
              <a:buChar char="■"/>
              <a:defRPr>
                <a:solidFill>
                  <a:schemeClr val="lt1"/>
                </a:solidFill>
                <a:latin typeface="Ubuntu Light"/>
                <a:ea typeface="Ubuntu Light"/>
                <a:cs typeface="Ubuntu Light"/>
                <a:sym typeface="Ubuntu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70" r:id="rId18"/>
    <p:sldLayoutId id="2147483676" r:id="rId19"/>
    <p:sldLayoutId id="2147483677" r:id="rId20"/>
    <p:sldLayoutId id="2147483680" r:id="rId21"/>
    <p:sldLayoutId id="2147483681" r:id="rId22"/>
    <p:sldLayoutId id="2147483684" r:id="rId23"/>
    <p:sldLayoutId id="2147483685" r:id="rId24"/>
    <p:sldLayoutId id="2147483686" r:id="rId25"/>
    <p:sldLayoutId id="2147483688" r:id="rId26"/>
    <p:sldLayoutId id="2147483689" r:id="rId27"/>
    <p:sldLayoutId id="2147483691"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slide" Target="slide14.xml"/><Relationship Id="rId5" Type="http://schemas.openxmlformats.org/officeDocument/2006/relationships/slide" Target="slide11.xml"/><Relationship Id="rId10" Type="http://schemas.openxmlformats.org/officeDocument/2006/relationships/slide" Target="slide15.xml"/><Relationship Id="rId4" Type="http://schemas.openxmlformats.org/officeDocument/2006/relationships/slide" Target="slide10.xml"/><Relationship Id="rId9" Type="http://schemas.openxmlformats.org/officeDocument/2006/relationships/slide" Target="slide16.xml"/></Relationships>
</file>

<file path=ppt/slides/_rels/slide7.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22.xml"/><Relationship Id="rId18" Type="http://schemas.openxmlformats.org/officeDocument/2006/relationships/slide" Target="slide23.xml"/><Relationship Id="rId3" Type="http://schemas.openxmlformats.org/officeDocument/2006/relationships/slide" Target="slide17.xml"/><Relationship Id="rId7" Type="http://schemas.openxmlformats.org/officeDocument/2006/relationships/slide" Target="slide32.xml"/><Relationship Id="rId12" Type="http://schemas.openxmlformats.org/officeDocument/2006/relationships/slide" Target="slide24.xml"/><Relationship Id="rId17" Type="http://schemas.openxmlformats.org/officeDocument/2006/relationships/slide" Target="slide29.xml"/><Relationship Id="rId2" Type="http://schemas.openxmlformats.org/officeDocument/2006/relationships/notesSlide" Target="../notesSlides/notesSlide7.xml"/><Relationship Id="rId16" Type="http://schemas.openxmlformats.org/officeDocument/2006/relationships/slide" Target="slide25.xml"/><Relationship Id="rId1" Type="http://schemas.openxmlformats.org/officeDocument/2006/relationships/slideLayout" Target="../slideLayouts/slideLayout25.xml"/><Relationship Id="rId6" Type="http://schemas.openxmlformats.org/officeDocument/2006/relationships/slide" Target="slide20.xml"/><Relationship Id="rId11" Type="http://schemas.openxmlformats.org/officeDocument/2006/relationships/slide" Target="slide26.xml"/><Relationship Id="rId5" Type="http://schemas.openxmlformats.org/officeDocument/2006/relationships/slide" Target="slide21.xml"/><Relationship Id="rId15" Type="http://schemas.openxmlformats.org/officeDocument/2006/relationships/slide" Target="slide28.xml"/><Relationship Id="rId10" Type="http://schemas.openxmlformats.org/officeDocument/2006/relationships/slide" Target="slide31.xml"/><Relationship Id="rId4" Type="http://schemas.openxmlformats.org/officeDocument/2006/relationships/slide" Target="slide18.xml"/><Relationship Id="rId9" Type="http://schemas.openxmlformats.org/officeDocument/2006/relationships/slide" Target="slide27.xml"/><Relationship Id="rId14" Type="http://schemas.openxmlformats.org/officeDocument/2006/relationships/slide" Target="slide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67"/>
          <p:cNvSpPr txBox="1">
            <a:spLocks noGrp="1"/>
          </p:cNvSpPr>
          <p:nvPr>
            <p:ph type="ctrTitle"/>
          </p:nvPr>
        </p:nvSpPr>
        <p:spPr>
          <a:xfrm>
            <a:off x="1617900" y="1513722"/>
            <a:ext cx="5908200" cy="42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Теория вероятностей</a:t>
            </a:r>
            <a:endParaRPr dirty="0"/>
          </a:p>
        </p:txBody>
      </p:sp>
      <p:sp>
        <p:nvSpPr>
          <p:cNvPr id="1104" name="Google Shape;1104;p67"/>
          <p:cNvSpPr txBox="1">
            <a:spLocks noGrp="1"/>
          </p:cNvSpPr>
          <p:nvPr>
            <p:ph type="subTitle" idx="1"/>
          </p:nvPr>
        </p:nvSpPr>
        <p:spPr>
          <a:xfrm>
            <a:off x="2392200" y="2391913"/>
            <a:ext cx="4359600" cy="140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ru-RU" sz="1600" dirty="0"/>
              <a:t>Подготовила Онищенко Софья</a:t>
            </a:r>
          </a:p>
          <a:p>
            <a:pPr marL="0" lvl="0" indent="0" rtl="0">
              <a:spcBef>
                <a:spcPts val="0"/>
              </a:spcBef>
              <a:spcAft>
                <a:spcPts val="0"/>
              </a:spcAft>
              <a:buClr>
                <a:schemeClr val="dk1"/>
              </a:buClr>
              <a:buSzPts val="1100"/>
              <a:buFont typeface="Arial"/>
              <a:buNone/>
            </a:pPr>
            <a:r>
              <a:rPr lang="ru-RU" sz="3300" b="1" dirty="0">
                <a:highlight>
                  <a:srgbClr val="FF4081"/>
                </a:highlight>
              </a:rPr>
              <a:t>10 задание ЕГЭ</a:t>
            </a:r>
            <a:endParaRPr sz="13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Игральная</a:t>
            </a:r>
            <a:r>
              <a:rPr lang="ru-RU" dirty="0">
                <a:solidFill>
                  <a:schemeClr val="bg1"/>
                </a:solidFill>
              </a:rPr>
              <a:t> кость</a:t>
            </a:r>
            <a:endParaRPr dirty="0">
              <a:solidFill>
                <a:schemeClr val="bg1"/>
              </a:solidFill>
            </a:endParaRPr>
          </a:p>
        </p:txBody>
      </p:sp>
      <p:sp>
        <p:nvSpPr>
          <p:cNvPr id="1110" name="Google Shape;1110;p68"/>
          <p:cNvSpPr txBox="1">
            <a:spLocks noGrp="1"/>
          </p:cNvSpPr>
          <p:nvPr>
            <p:ph type="body" idx="1"/>
          </p:nvPr>
        </p:nvSpPr>
        <p:spPr>
          <a:xfrm>
            <a:off x="817233" y="1114859"/>
            <a:ext cx="7720800" cy="566230"/>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Игральную кость бросали до тех пор, пока сумма всех выпавших очков не превысила число 3. Какова вероятность того, что для этого потребовалось два броска? Ответ округлите до сотых.</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1892270"/>
            <a:ext cx="6765253" cy="1983379"/>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для первого броска</a:t>
            </a:r>
            <a:r>
              <a:rPr lang="en-US" sz="1400" dirty="0">
                <a:solidFill>
                  <a:srgbClr val="EFEFEF"/>
                </a:solidFill>
                <a:latin typeface="Ubuntu Light" panose="020B0604020202020204" charset="0"/>
                <a:cs typeface="Arial"/>
                <a:sym typeface="Arial"/>
              </a:rPr>
              <a:t>(</a:t>
            </a:r>
            <a:r>
              <a:rPr lang="ru-RU" sz="1400" dirty="0">
                <a:solidFill>
                  <a:srgbClr val="EFEFEF"/>
                </a:solidFill>
                <a:latin typeface="Ubuntu Light" panose="020B0604020202020204" charset="0"/>
                <a:cs typeface="Arial"/>
                <a:sym typeface="Arial"/>
              </a:rPr>
              <a:t>больше 3)</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3</a:t>
            </a:r>
            <a:r>
              <a:rPr lang="en-US" dirty="0">
                <a:solidFill>
                  <a:srgbClr val="EFEFEF"/>
                </a:solidFill>
                <a:latin typeface="Ubuntu Light" panose="020B0604020202020204" charset="0"/>
                <a:cs typeface="Arial"/>
                <a:sym typeface="Arial"/>
              </a:rPr>
              <a:t>/6</a:t>
            </a:r>
            <a:endParaRPr lang="ru-RU" dirty="0">
              <a:solidFill>
                <a:srgbClr val="EFEFEF"/>
              </a:solidFill>
              <a:latin typeface="Ubuntu Light" panose="020B0604020202020204" charset="0"/>
              <a:cs typeface="Arial"/>
              <a:sym typeface="Arial"/>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для второго броска(больше 3)</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33</a:t>
            </a:r>
            <a:r>
              <a:rPr lang="en-US" dirty="0">
                <a:solidFill>
                  <a:srgbClr val="EFEFEF"/>
                </a:solidFill>
                <a:latin typeface="Ubuntu Light" panose="020B0604020202020204" charset="0"/>
                <a:cs typeface="Arial"/>
                <a:sym typeface="Arial"/>
              </a:rPr>
              <a:t>/36</a:t>
            </a:r>
            <a:r>
              <a:rPr lang="ru-RU" dirty="0">
                <a:solidFill>
                  <a:srgbClr val="EFEFEF"/>
                </a:solidFill>
                <a:latin typeface="Ubuntu Light" panose="020B0604020202020204" charset="0"/>
                <a:cs typeface="Arial"/>
                <a:sym typeface="Arial"/>
              </a:rPr>
              <a:t> </a:t>
            </a: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ровно 2 броска</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t>
            </a:r>
            <a:r>
              <a:rPr lang="ru-RU" b="1" dirty="0">
                <a:solidFill>
                  <a:srgbClr val="EFEFEF"/>
                </a:solidFill>
                <a:latin typeface="Ubuntu Light" panose="020B0604020202020204" charset="0"/>
                <a:cs typeface="Arial"/>
                <a:sym typeface="Arial"/>
              </a:rPr>
              <a:t>С</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33</a:t>
            </a:r>
            <a:r>
              <a:rPr lang="en-US" dirty="0">
                <a:solidFill>
                  <a:srgbClr val="EFEFEF"/>
                </a:solidFill>
                <a:latin typeface="Ubuntu Light" panose="020B0604020202020204" charset="0"/>
                <a:cs typeface="Arial"/>
                <a:sym typeface="Arial"/>
              </a:rPr>
              <a:t>/36 - 3/6 = 15/36 = 0,41666</a:t>
            </a:r>
            <a:endParaRPr lang="ru-RU" dirty="0">
              <a:solidFill>
                <a:srgbClr val="EFEFEF"/>
              </a:solidFill>
              <a:latin typeface="Ubuntu Light" panose="020B0604020202020204" charset="0"/>
              <a:cs typeface="Arial"/>
              <a:sym typeface="Arial"/>
            </a:endParaRPr>
          </a:p>
          <a:p>
            <a:pPr marL="457200" lvl="1" indent="0">
              <a:lnSpc>
                <a:spcPct val="100000"/>
              </a:lnSpc>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en-US" sz="1400" dirty="0">
                <a:latin typeface="Ubuntu Light" panose="020B0604020202020204" charset="0"/>
              </a:rPr>
              <a:t>0,42</a:t>
            </a:r>
            <a:endParaRPr lang="en-US"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6186229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lvl="0"/>
            <a:r>
              <a:rPr lang="ru-RU" dirty="0">
                <a:solidFill>
                  <a:schemeClr val="bg1"/>
                </a:solidFill>
                <a:highlight>
                  <a:srgbClr val="FF4081"/>
                </a:highlight>
              </a:rPr>
              <a:t>«</a:t>
            </a:r>
            <a:r>
              <a:rPr lang="ru-RU" dirty="0" err="1">
                <a:solidFill>
                  <a:schemeClr val="bg1"/>
                </a:solidFill>
                <a:highlight>
                  <a:srgbClr val="FF4081"/>
                </a:highlight>
              </a:rPr>
              <a:t>Шеш-беш</a:t>
            </a:r>
            <a:r>
              <a:rPr lang="ru-RU" dirty="0">
                <a:solidFill>
                  <a:schemeClr val="bg1"/>
                </a:solidFill>
                <a:highlight>
                  <a:srgbClr val="FF4081"/>
                </a:highlight>
              </a:rPr>
              <a:t>»</a:t>
            </a:r>
            <a:endParaRPr dirty="0">
              <a:solidFill>
                <a:schemeClr val="bg1"/>
              </a:solidFill>
              <a:highlight>
                <a:srgbClr val="FF4081"/>
              </a:highlight>
            </a:endParaRPr>
          </a:p>
        </p:txBody>
      </p:sp>
      <p:sp>
        <p:nvSpPr>
          <p:cNvPr id="1110" name="Google Shape;1110;p68"/>
          <p:cNvSpPr txBox="1">
            <a:spLocks noGrp="1"/>
          </p:cNvSpPr>
          <p:nvPr>
            <p:ph type="body" idx="1"/>
          </p:nvPr>
        </p:nvSpPr>
        <p:spPr>
          <a:xfrm>
            <a:off x="817233" y="1114859"/>
            <a:ext cx="7720800" cy="946058"/>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В одном ресторане в г. Тамбове администратор предлагает гостям сыграть в «</a:t>
            </a:r>
            <a:r>
              <a:rPr lang="ru-RU" dirty="0" err="1"/>
              <a:t>Шеш-беш</a:t>
            </a:r>
            <a:r>
              <a:rPr lang="ru-RU" dirty="0"/>
              <a:t>»: гость бросает одновременно две игральные кости. Если он выбросит комбинацию 5 и 6 очков хотя бы один раз из двух попыток, то получит комплимент от ресторана: чашку кофе или десерт бесплатно. Какова вероятность получить комплимент? Результат округлите до сотых.</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213023"/>
            <a:ext cx="6483567" cy="1523777"/>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rPr>
              <a:t>Вероятность</a:t>
            </a:r>
            <a:r>
              <a:rPr lang="en-US" sz="1400" dirty="0">
                <a:solidFill>
                  <a:srgbClr val="EFEFEF"/>
                </a:solidFill>
              </a:rPr>
              <a:t>, </a:t>
            </a:r>
            <a:r>
              <a:rPr lang="ru-RU" sz="1400" dirty="0">
                <a:solidFill>
                  <a:srgbClr val="EFEFEF"/>
                </a:solidFill>
              </a:rPr>
              <a:t>что выпало 5 и 6</a:t>
            </a:r>
            <a:r>
              <a:rPr lang="en-US" sz="1400" dirty="0">
                <a:solidFill>
                  <a:srgbClr val="EFEFEF"/>
                </a:solidFill>
              </a:rPr>
              <a:t>:</a:t>
            </a:r>
          </a:p>
          <a:p>
            <a:pPr marL="628650" lvl="1" indent="-171450">
              <a:buClr>
                <a:srgbClr val="FF4081"/>
              </a:buClr>
              <a:buSzPct val="105000"/>
              <a:buFont typeface="Arial" panose="020B0604020202020204" pitchFamily="34" charset="0"/>
              <a:buChar char="•"/>
            </a:pPr>
            <a:r>
              <a:rPr lang="en-US" b="1" dirty="0">
                <a:solidFill>
                  <a:srgbClr val="EFEFEF"/>
                </a:solidFill>
              </a:rPr>
              <a:t>P(A)</a:t>
            </a:r>
            <a:r>
              <a:rPr lang="ru-RU" b="1" dirty="0">
                <a:solidFill>
                  <a:srgbClr val="EFEFEF"/>
                </a:solidFill>
              </a:rPr>
              <a:t> </a:t>
            </a:r>
            <a:r>
              <a:rPr lang="en-US" b="1" dirty="0">
                <a:solidFill>
                  <a:srgbClr val="EFEFEF"/>
                </a:solidFill>
              </a:rPr>
              <a:t>=</a:t>
            </a:r>
            <a:r>
              <a:rPr lang="ru-RU" b="1" dirty="0">
                <a:solidFill>
                  <a:srgbClr val="EFEFEF"/>
                </a:solidFill>
              </a:rPr>
              <a:t> </a:t>
            </a:r>
            <a:r>
              <a:rPr lang="en-US" b="1" dirty="0">
                <a:solidFill>
                  <a:srgbClr val="EFEFEF"/>
                </a:solidFill>
              </a:rPr>
              <a:t>P(B) =</a:t>
            </a:r>
            <a:r>
              <a:rPr lang="ru-RU" dirty="0">
                <a:solidFill>
                  <a:srgbClr val="EFEFEF"/>
                </a:solidFill>
              </a:rPr>
              <a:t> </a:t>
            </a:r>
            <a:r>
              <a:rPr lang="en-US" dirty="0">
                <a:solidFill>
                  <a:srgbClr val="EFEFEF"/>
                </a:solidFill>
              </a:rPr>
              <a:t>2/36 = 1/18 </a:t>
            </a:r>
          </a:p>
          <a:p>
            <a:pPr marL="0" indent="0">
              <a:buClr>
                <a:schemeClr val="dk1"/>
              </a:buClr>
              <a:buSzPts val="1100"/>
              <a:buNone/>
            </a:pPr>
            <a:r>
              <a:rPr lang="ru-RU" sz="1400" dirty="0">
                <a:solidFill>
                  <a:srgbClr val="EFEFEF"/>
                </a:solidFill>
              </a:rPr>
              <a:t>Вероятность выпадения хотя бы один раз</a:t>
            </a:r>
            <a:r>
              <a:rPr lang="en-US" sz="1400" dirty="0">
                <a:solidFill>
                  <a:srgbClr val="EFEFEF"/>
                </a:solidFil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Arial"/>
                <a:cs typeface="Arial"/>
                <a:sym typeface="Arial"/>
              </a:rPr>
              <a:t>P(A/B)</a:t>
            </a:r>
            <a:r>
              <a:rPr lang="ru-RU" b="1" dirty="0">
                <a:solidFill>
                  <a:srgbClr val="EFEFEF"/>
                </a:solidFill>
                <a:latin typeface="Arial"/>
                <a:cs typeface="Arial"/>
                <a:sym typeface="Arial"/>
              </a:rPr>
              <a:t> </a:t>
            </a:r>
            <a:r>
              <a:rPr lang="en-US" dirty="0">
                <a:solidFill>
                  <a:srgbClr val="EFEFEF"/>
                </a:solidFill>
                <a:latin typeface="Arial"/>
                <a:cs typeface="Arial"/>
                <a:sym typeface="Arial"/>
              </a:rPr>
              <a:t>=</a:t>
            </a:r>
            <a:r>
              <a:rPr lang="ru-RU" dirty="0">
                <a:solidFill>
                  <a:srgbClr val="EFEFEF"/>
                </a:solidFill>
                <a:latin typeface="Arial"/>
                <a:cs typeface="Arial"/>
                <a:sym typeface="Arial"/>
              </a:rPr>
              <a:t> </a:t>
            </a:r>
            <a:r>
              <a:rPr lang="en-US" dirty="0">
                <a:solidFill>
                  <a:srgbClr val="EFEFEF"/>
                </a:solidFill>
                <a:latin typeface="Arial"/>
                <a:cs typeface="Arial"/>
                <a:sym typeface="Arial"/>
              </a:rPr>
              <a:t>1/18 + 1/18 - 1/18 * 1/18 = 2/18 – 1/324 = 35/324 = 0,108024</a:t>
            </a:r>
            <a:endParaRPr lang="ru-RU" dirty="0">
              <a:solidFill>
                <a:srgbClr val="EFEFEF"/>
              </a:solidFill>
              <a:latin typeface="Arial"/>
              <a:cs typeface="Arial"/>
              <a:sym typeface="Arial"/>
            </a:endParaRPr>
          </a:p>
          <a:p>
            <a:pPr marL="457200" lvl="1" indent="0">
              <a:lnSpc>
                <a:spcPct val="100000"/>
              </a:lnSpc>
              <a:buClr>
                <a:srgbClr val="FF4081"/>
              </a:buClr>
              <a:buSzPct val="105000"/>
              <a:buNone/>
            </a:pPr>
            <a:endParaRPr lang="ru-RU" dirty="0">
              <a:solidFill>
                <a:srgbClr val="EFEFEF"/>
              </a:solidFill>
            </a:endParaRPr>
          </a:p>
          <a:p>
            <a:pPr marL="0" indent="0">
              <a:buClr>
                <a:schemeClr val="dk1"/>
              </a:buClr>
              <a:buSzPts val="1100"/>
              <a:buNone/>
            </a:pPr>
            <a:r>
              <a:rPr lang="ru-RU" sz="1400" b="1" dirty="0"/>
              <a:t>Ответ: </a:t>
            </a:r>
            <a:r>
              <a:rPr lang="en-US" sz="1400" dirty="0"/>
              <a:t>0,11</a:t>
            </a: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271103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lvl="0"/>
            <a:r>
              <a:rPr lang="ru-RU" dirty="0">
                <a:solidFill>
                  <a:schemeClr val="bg1"/>
                </a:solidFill>
                <a:highlight>
                  <a:srgbClr val="FF4081"/>
                </a:highlight>
              </a:rPr>
              <a:t>Стрелок</a:t>
            </a:r>
            <a:r>
              <a:rPr lang="ru-RU" dirty="0">
                <a:solidFill>
                  <a:schemeClr val="bg1"/>
                </a:solidFill>
              </a:rPr>
              <a:t> №1</a:t>
            </a:r>
            <a:endParaRPr dirty="0">
              <a:solidFill>
                <a:schemeClr val="bg1"/>
              </a:solidFill>
            </a:endParaRPr>
          </a:p>
        </p:txBody>
      </p:sp>
      <p:sp>
        <p:nvSpPr>
          <p:cNvPr id="1110" name="Google Shape;1110;p68"/>
          <p:cNvSpPr txBox="1">
            <a:spLocks noGrp="1"/>
          </p:cNvSpPr>
          <p:nvPr>
            <p:ph type="body" idx="1"/>
          </p:nvPr>
        </p:nvSpPr>
        <p:spPr>
          <a:xfrm>
            <a:off x="817233" y="1114859"/>
            <a:ext cx="7720800" cy="946058"/>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Стрелок стреляет по пяти одинаковым мишеням. На каждую мишень даётся не более двух выстрелов, и известно, что вероятность поразить мишень каждым отдельным выстрелом равна 0,6. Во сколько раз вероятность события «стрелок поразит ровно пять мишеней» больше вероятности события «стрелок поразит ровно четыре мишени»?</a:t>
            </a:r>
          </a:p>
        </p:txBody>
      </p:sp>
      <mc:AlternateContent xmlns:mc="http://schemas.openxmlformats.org/markup-compatibility/2006" xmlns:a14="http://schemas.microsoft.com/office/drawing/2010/main">
        <mc:Choice Requires="a14">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213023"/>
                <a:ext cx="7169001" cy="2786135"/>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a:t>
                </a:r>
                <a:r>
                  <a:rPr lang="en-US" sz="1400" dirty="0">
                    <a:solidFill>
                      <a:srgbClr val="EFEFEF"/>
                    </a:solidFill>
                    <a:latin typeface="Ubuntu Light" panose="020B0604020202020204" charset="0"/>
                  </a:rPr>
                  <a:t>, </a:t>
                </a:r>
                <a:r>
                  <a:rPr lang="ru-RU" sz="1400" dirty="0">
                    <a:solidFill>
                      <a:srgbClr val="EFEFEF"/>
                    </a:solidFill>
                    <a:latin typeface="Ubuntu Light" panose="020B0604020202020204" charset="0"/>
                  </a:rPr>
                  <a:t>что стрелок поразит мишень с первого или второго выстрела</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rPr>
                  <a:t>P(A)</a:t>
                </a:r>
                <a:r>
                  <a:rPr lang="ru-RU" b="1" dirty="0">
                    <a:solidFill>
                      <a:srgbClr val="EFEFEF"/>
                    </a:solidFill>
                    <a:latin typeface="Ubuntu Light" panose="020B0604020202020204" charset="0"/>
                  </a:rPr>
                  <a:t> </a:t>
                </a:r>
                <a:r>
                  <a:rPr lang="en-US" b="1" dirty="0">
                    <a:solidFill>
                      <a:srgbClr val="EFEFEF"/>
                    </a:solidFill>
                    <a:latin typeface="Ubuntu Light" panose="020B0604020202020204" charset="0"/>
                  </a:rPr>
                  <a:t>=</a:t>
                </a:r>
                <a:r>
                  <a:rPr lang="ru-RU" b="1" dirty="0">
                    <a:solidFill>
                      <a:srgbClr val="EFEFEF"/>
                    </a:solidFill>
                    <a:latin typeface="Ubuntu Light" panose="020B0604020202020204" charset="0"/>
                  </a:rPr>
                  <a:t> </a:t>
                </a:r>
                <a:r>
                  <a:rPr lang="ru-RU" dirty="0">
                    <a:solidFill>
                      <a:srgbClr val="EFEFEF"/>
                    </a:solidFill>
                    <a:latin typeface="Ubuntu Light" panose="020B0604020202020204" charset="0"/>
                  </a:rPr>
                  <a:t>0,6 + 0,6 * 0,4 = 0,84 </a:t>
                </a: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a:t>
                </a:r>
                <a:r>
                  <a:rPr lang="en-US" sz="1400" dirty="0">
                    <a:solidFill>
                      <a:srgbClr val="EFEFEF"/>
                    </a:solidFill>
                    <a:latin typeface="Ubuntu Light" panose="020B0604020202020204" charset="0"/>
                    <a:cs typeface="Arial"/>
                    <a:sym typeface="Arial"/>
                  </a:rPr>
                  <a:t>, </a:t>
                </a:r>
                <a:r>
                  <a:rPr lang="ru-RU" sz="1400" dirty="0">
                    <a:solidFill>
                      <a:srgbClr val="EFEFEF"/>
                    </a:solidFill>
                    <a:latin typeface="Ubuntu Light" panose="020B0604020202020204" charset="0"/>
                    <a:cs typeface="Arial"/>
                    <a:sym typeface="Arial"/>
                  </a:rPr>
                  <a:t>что стрелок промахнется</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1 – 0,84 = 0,16</a:t>
                </a: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a:t>
                </a:r>
                <a:r>
                  <a:rPr lang="en-US" sz="1400" dirty="0">
                    <a:solidFill>
                      <a:srgbClr val="EFEFEF"/>
                    </a:solidFill>
                    <a:latin typeface="Ubuntu Light" panose="020B0604020202020204" charset="0"/>
                    <a:cs typeface="Arial"/>
                    <a:sym typeface="Arial"/>
                  </a:rPr>
                  <a:t>, </a:t>
                </a:r>
                <a:r>
                  <a:rPr lang="ru-RU" sz="1400" dirty="0">
                    <a:solidFill>
                      <a:srgbClr val="EFEFEF"/>
                    </a:solidFill>
                    <a:latin typeface="Ubuntu Light" panose="020B0604020202020204" charset="0"/>
                    <a:cs typeface="Arial"/>
                    <a:sym typeface="Arial"/>
                  </a:rPr>
                  <a:t>что «стрелок поразит ровно пять мишеней»</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t>
                </a:r>
                <a:r>
                  <a:rPr lang="ru-RU" b="1" dirty="0">
                    <a:solidFill>
                      <a:srgbClr val="EFEFEF"/>
                    </a:solidFill>
                    <a:latin typeface="Ubuntu Light" panose="020B0604020202020204" charset="0"/>
                    <a:cs typeface="Arial"/>
                    <a:sym typeface="Arial"/>
                  </a:rPr>
                  <a:t>С</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0,84</a:t>
                </a:r>
                <a:r>
                  <a:rPr lang="en-US" dirty="0">
                    <a:solidFill>
                      <a:srgbClr val="EFEFEF"/>
                    </a:solidFill>
                    <a:latin typeface="Ubuntu Light" panose="020B0604020202020204" charset="0"/>
                    <a:cs typeface="Arial"/>
                    <a:sym typeface="Arial"/>
                  </a:rPr>
                  <a:t>^5 = 0,418211942</a:t>
                </a: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a:t>
                </a:r>
                <a:r>
                  <a:rPr lang="en-US" sz="1400" dirty="0">
                    <a:solidFill>
                      <a:srgbClr val="EFEFEF"/>
                    </a:solidFill>
                    <a:latin typeface="Ubuntu Light" panose="020B0604020202020204" charset="0"/>
                    <a:cs typeface="Arial"/>
                    <a:sym typeface="Arial"/>
                  </a:rPr>
                  <a:t>, </a:t>
                </a:r>
                <a:r>
                  <a:rPr lang="ru-RU" sz="1400" dirty="0">
                    <a:solidFill>
                      <a:srgbClr val="EFEFEF"/>
                    </a:solidFill>
                    <a:latin typeface="Ubuntu Light" panose="020B0604020202020204" charset="0"/>
                    <a:cs typeface="Arial"/>
                    <a:sym typeface="Arial"/>
                  </a:rPr>
                  <a:t>что «стрелок поразит ровно четыре мишени»</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P(D)</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14:m>
                  <m:oMath xmlns:m="http://schemas.openxmlformats.org/officeDocument/2006/math">
                    <m:sSubSup>
                      <m:sSubSupPr>
                        <m:ctrlPr>
                          <a:rPr lang="ru-RU" b="1" i="1" smtClean="0">
                            <a:solidFill>
                              <a:srgbClr val="EFEFEF"/>
                            </a:solidFill>
                            <a:latin typeface="Cambria Math" panose="02040503050406030204" pitchFamily="18" charset="0"/>
                            <a:cs typeface="Arial"/>
                            <a:sym typeface="Arial"/>
                          </a:rPr>
                        </m:ctrlPr>
                      </m:sSubSupPr>
                      <m:e>
                        <m:r>
                          <a:rPr lang="ru-RU" b="1" i="1" smtClean="0">
                            <a:solidFill>
                              <a:srgbClr val="EFEFEF"/>
                            </a:solidFill>
                            <a:latin typeface="Cambria Math" panose="02040503050406030204" pitchFamily="18" charset="0"/>
                            <a:cs typeface="Arial"/>
                            <a:sym typeface="Arial"/>
                          </a:rPr>
                          <m:t>С</m:t>
                        </m:r>
                      </m:e>
                      <m:sub>
                        <m:r>
                          <a:rPr lang="ru-RU" b="1" i="1" smtClean="0">
                            <a:solidFill>
                              <a:srgbClr val="EFEFEF"/>
                            </a:solidFill>
                            <a:latin typeface="Cambria Math" panose="02040503050406030204" pitchFamily="18" charset="0"/>
                            <a:cs typeface="Arial"/>
                            <a:sym typeface="Arial"/>
                          </a:rPr>
                          <m:t>𝟓</m:t>
                        </m:r>
                      </m:sub>
                      <m:sup>
                        <m:r>
                          <a:rPr lang="ru-RU" b="1" i="1" smtClean="0">
                            <a:solidFill>
                              <a:srgbClr val="EFEFEF"/>
                            </a:solidFill>
                            <a:latin typeface="Cambria Math" panose="02040503050406030204" pitchFamily="18" charset="0"/>
                            <a:cs typeface="Arial"/>
                            <a:sym typeface="Arial"/>
                          </a:rPr>
                          <m:t>𝟒</m:t>
                        </m:r>
                      </m:sup>
                    </m:sSubSup>
                  </m:oMath>
                </a14:m>
                <a:r>
                  <a:rPr lang="ru-RU" dirty="0">
                    <a:solidFill>
                      <a:srgbClr val="EFEFEF"/>
                    </a:solidFill>
                    <a:latin typeface="Ubuntu Light" panose="020B0604020202020204" charset="0"/>
                    <a:cs typeface="Arial"/>
                    <a:sym typeface="Arial"/>
                  </a:rPr>
                  <a:t> * 0,84</a:t>
                </a:r>
                <a:r>
                  <a:rPr lang="en-US" dirty="0">
                    <a:solidFill>
                      <a:srgbClr val="EFEFEF"/>
                    </a:solidFill>
                    <a:latin typeface="Ubuntu Light" panose="020B0604020202020204" charset="0"/>
                    <a:cs typeface="Arial"/>
                    <a:sym typeface="Arial"/>
                  </a:rPr>
                  <a:t>^4 * 0,16^1 = 5 * 0,49787136 * 0,16 = 0,398297088</a:t>
                </a:r>
                <a:endParaRPr lang="ru-RU" dirty="0">
                  <a:solidFill>
                    <a:srgbClr val="EFEFEF"/>
                  </a:solidFill>
                  <a:latin typeface="Ubuntu Light" panose="020B0604020202020204" charset="0"/>
                  <a:cs typeface="Arial"/>
                  <a:sym typeface="Arial"/>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Разница</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P(C/D)</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0,418211942 </a:t>
                </a:r>
                <a14:m>
                  <m:oMath xmlns:m="http://schemas.openxmlformats.org/officeDocument/2006/math">
                    <m:r>
                      <a:rPr lang="en-US" i="1">
                        <a:solidFill>
                          <a:srgbClr val="EFEFEF"/>
                        </a:solidFill>
                        <a:latin typeface="Cambria Math" panose="02040503050406030204" pitchFamily="18" charset="0"/>
                        <a:sym typeface="Arial"/>
                      </a:rPr>
                      <m:t>÷</m:t>
                    </m:r>
                  </m:oMath>
                </a14:m>
                <a:r>
                  <a:rPr lang="en-US" dirty="0">
                    <a:solidFill>
                      <a:srgbClr val="EFEFEF"/>
                    </a:solidFill>
                    <a:latin typeface="Ubuntu Light" panose="020B0604020202020204" charset="0"/>
                    <a:cs typeface="Arial"/>
                    <a:sym typeface="Arial"/>
                  </a:rPr>
                  <a:t> 0,398297088 = 1,05</a:t>
                </a:r>
                <a:endParaRPr lang="ru-RU" dirty="0">
                  <a:solidFill>
                    <a:srgbClr val="EFEFEF"/>
                  </a:solidFill>
                  <a:latin typeface="Ubuntu Light" panose="020B0604020202020204" charset="0"/>
                  <a:cs typeface="Arial"/>
                  <a:sym typeface="Arial"/>
                </a:endParaRPr>
              </a:p>
              <a:p>
                <a:pPr marL="457200" lvl="1" indent="0">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en-US" sz="1400" dirty="0">
                    <a:latin typeface="Ubuntu Light" panose="020B0604020202020204" charset="0"/>
                  </a:rPr>
                  <a:t>1,05</a:t>
                </a:r>
              </a:p>
              <a:p>
                <a:pPr marL="0" indent="0">
                  <a:buClr>
                    <a:schemeClr val="dk1"/>
                  </a:buClr>
                  <a:buSzPts val="1100"/>
                  <a:buNone/>
                </a:pPr>
                <a:endParaRPr lang="en-US" sz="1400" dirty="0">
                  <a:latin typeface="Ubuntu Light" panose="020B0604020202020204" charset="0"/>
                </a:endParaRPr>
              </a:p>
              <a:p>
                <a:pPr marL="0" indent="0">
                  <a:buClr>
                    <a:schemeClr val="dk1"/>
                  </a:buClr>
                  <a:buSzPts val="1100"/>
                  <a:buNone/>
                </a:pPr>
                <a:endParaRPr lang="en-US" sz="1400" dirty="0">
                  <a:latin typeface="Ubuntu Light" panose="020B0604020202020204" charset="0"/>
                </a:endParaRPr>
              </a:p>
            </p:txBody>
          </p:sp>
        </mc:Choice>
        <mc:Fallback xmlns="">
          <p:sp>
            <p:nvSpPr>
              <p:cNvPr id="4" name="Google Shape;1170;p74">
                <a:extLst>
                  <a:ext uri="{FF2B5EF4-FFF2-40B4-BE49-F238E27FC236}">
                    <a16:creationId xmlns:a16="http://schemas.microsoft.com/office/drawing/2014/main" id="{40F62841-4CCA-477B-8DE8-AF40C095EE4C}"/>
                  </a:ext>
                </a:extLst>
              </p:cNvPr>
              <p:cNvSpPr txBox="1">
                <a:spLocks noRot="1" noChangeAspect="1" noMove="1" noResize="1" noEditPoints="1" noAdjustHandles="1" noChangeArrowheads="1" noChangeShapeType="1" noTextEdit="1"/>
              </p:cNvSpPr>
              <p:nvPr/>
            </p:nvSpPr>
            <p:spPr>
              <a:xfrm>
                <a:off x="817233" y="2213023"/>
                <a:ext cx="7169001" cy="2786135"/>
              </a:xfrm>
              <a:prstGeom prst="rect">
                <a:avLst/>
              </a:prstGeom>
              <a:blipFill>
                <a:blip r:embed="rId3"/>
                <a:stretch>
                  <a:fillRect l="-85" b="-1082"/>
                </a:stretch>
              </a:blipFill>
              <a:ln w="28575">
                <a:solidFill>
                  <a:schemeClr val="bg1"/>
                </a:solidFill>
              </a:ln>
            </p:spPr>
            <p:txBody>
              <a:bodyPr/>
              <a:lstStyle/>
              <a:p>
                <a:r>
                  <a:rPr lang="ru-RU">
                    <a:noFill/>
                  </a:rPr>
                  <a:t> </a:t>
                </a:r>
              </a:p>
            </p:txBody>
          </p:sp>
        </mc:Fallback>
      </mc:AlternateContent>
      <p:sp>
        <p:nvSpPr>
          <p:cNvPr id="5" name="Google Shape;6708;p108">
            <a:hlinkClick r:id="rId4"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918997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lvl="0"/>
            <a:r>
              <a:rPr lang="ru-RU" dirty="0">
                <a:solidFill>
                  <a:schemeClr val="bg1"/>
                </a:solidFill>
                <a:highlight>
                  <a:srgbClr val="FF4081"/>
                </a:highlight>
              </a:rPr>
              <a:t>Стрелок</a:t>
            </a:r>
            <a:r>
              <a:rPr lang="ru-RU" dirty="0">
                <a:solidFill>
                  <a:schemeClr val="bg1"/>
                </a:solidFill>
              </a:rPr>
              <a:t> №</a:t>
            </a:r>
            <a:r>
              <a:rPr lang="en-US" dirty="0">
                <a:solidFill>
                  <a:schemeClr val="bg1"/>
                </a:solidFill>
              </a:rPr>
              <a:t>2</a:t>
            </a:r>
            <a:endParaRPr dirty="0">
              <a:solidFill>
                <a:schemeClr val="bg1"/>
              </a:solidFill>
            </a:endParaRPr>
          </a:p>
        </p:txBody>
      </p:sp>
      <p:sp>
        <p:nvSpPr>
          <p:cNvPr id="1110" name="Google Shape;1110;p68"/>
          <p:cNvSpPr txBox="1">
            <a:spLocks noGrp="1"/>
          </p:cNvSpPr>
          <p:nvPr>
            <p:ph type="body" idx="1"/>
          </p:nvPr>
        </p:nvSpPr>
        <p:spPr>
          <a:xfrm>
            <a:off x="817233" y="1114859"/>
            <a:ext cx="7720800" cy="798347"/>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Стрелок в тире стреляет по мишени до тех пор, пока не поразит её. Известно, что он попадает в цель с вероятностью 0,2 при каждом отдельном выстреле. Какое наименьшее количество патронов нужно дать стрелку, чтобы он поразил цель с вероятностью не менее 0,6?</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194191"/>
            <a:ext cx="3550785" cy="1625187"/>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Составим неравенство</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dirty="0">
                <a:solidFill>
                  <a:srgbClr val="EFEFEF"/>
                </a:solidFill>
                <a:latin typeface="Ubuntu Light" panose="020B0604020202020204" charset="0"/>
              </a:rPr>
              <a:t>1 – 0,8^n &gt;= 0,6</a:t>
            </a:r>
          </a:p>
          <a:p>
            <a:pPr marL="628650" lvl="1" indent="-171450">
              <a:buClr>
                <a:srgbClr val="FF4081"/>
              </a:buClr>
              <a:buSzPct val="105000"/>
              <a:buFont typeface="Arial" panose="020B0604020202020204" pitchFamily="34" charset="0"/>
              <a:buChar char="•"/>
            </a:pPr>
            <a:r>
              <a:rPr lang="en-US" dirty="0">
                <a:solidFill>
                  <a:srgbClr val="EFEFEF"/>
                </a:solidFill>
                <a:latin typeface="Ubuntu Light" panose="020B0604020202020204" charset="0"/>
              </a:rPr>
              <a:t>0,8^n &lt;= 0,4</a:t>
            </a:r>
            <a:endParaRPr lang="ru-RU" dirty="0">
              <a:solidFill>
                <a:srgbClr val="EFEFEF"/>
              </a:solidFill>
              <a:latin typeface="Ubuntu Light" panose="020B0604020202020204" charset="0"/>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Подставляем числа</a:t>
            </a:r>
            <a:r>
              <a:rPr lang="en-US" sz="1400" dirty="0">
                <a:solidFill>
                  <a:srgbClr val="EFEFEF"/>
                </a:solidFill>
                <a:latin typeface="Ubuntu Light" panose="020B0604020202020204" charset="0"/>
                <a:cs typeface="Arial"/>
                <a:sym typeface="Arial"/>
              </a:rPr>
              <a:t>:</a:t>
            </a:r>
          </a:p>
          <a:p>
            <a:pPr marL="742950" lvl="1" indent="-285750">
              <a:buClr>
                <a:srgbClr val="FF4081"/>
              </a:buClr>
              <a:buSzPct val="105000"/>
              <a:buFont typeface="Arial" panose="020B0604020202020204" pitchFamily="34" charset="0"/>
              <a:buChar char="•"/>
            </a:pPr>
            <a:r>
              <a:rPr lang="ru-RU" dirty="0">
                <a:solidFill>
                  <a:srgbClr val="EFEFEF"/>
                </a:solidFill>
                <a:latin typeface="Ubuntu Light" panose="020B0604020202020204" charset="0"/>
              </a:rPr>
              <a:t>0,8</a:t>
            </a:r>
            <a:r>
              <a:rPr lang="en-US" dirty="0">
                <a:solidFill>
                  <a:srgbClr val="EFEFEF"/>
                </a:solidFill>
                <a:latin typeface="Ubuntu Light" panose="020B0604020202020204" charset="0"/>
              </a:rPr>
              <a:t>^5 = 0,32768</a:t>
            </a: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en-US" sz="1400" dirty="0">
                <a:latin typeface="Ubuntu Light" panose="020B0604020202020204" charset="0"/>
              </a:rPr>
              <a:t>5</a:t>
            </a:r>
          </a:p>
          <a:p>
            <a:pPr marL="0" indent="0">
              <a:buClr>
                <a:schemeClr val="dk1"/>
              </a:buClr>
              <a:buSzPts val="1100"/>
              <a:buNone/>
            </a:pPr>
            <a:endParaRPr lang="en-US" sz="1400" dirty="0">
              <a:latin typeface="Ubuntu Light" panose="020B0604020202020204" charset="0"/>
            </a:endParaRPr>
          </a:p>
          <a:p>
            <a:pPr marL="0" indent="0">
              <a:buClr>
                <a:schemeClr val="dk1"/>
              </a:buClr>
              <a:buSzPts val="1100"/>
              <a:buNone/>
            </a:pP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10972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lvl="0"/>
            <a:r>
              <a:rPr lang="ru-RU" dirty="0">
                <a:solidFill>
                  <a:schemeClr val="bg1"/>
                </a:solidFill>
                <a:highlight>
                  <a:srgbClr val="FF4081"/>
                </a:highlight>
              </a:rPr>
              <a:t>Викторина</a:t>
            </a:r>
            <a:endParaRPr dirty="0">
              <a:solidFill>
                <a:schemeClr val="bg1"/>
              </a:solidFill>
              <a:highlight>
                <a:srgbClr val="FF4081"/>
              </a:highlight>
            </a:endParaRPr>
          </a:p>
        </p:txBody>
      </p:sp>
      <p:sp>
        <p:nvSpPr>
          <p:cNvPr id="1110" name="Google Shape;1110;p68"/>
          <p:cNvSpPr txBox="1">
            <a:spLocks noGrp="1"/>
          </p:cNvSpPr>
          <p:nvPr>
            <p:ph type="body" idx="1"/>
          </p:nvPr>
        </p:nvSpPr>
        <p:spPr>
          <a:xfrm>
            <a:off x="817233" y="1114859"/>
            <a:ext cx="7720800" cy="1079332"/>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В викторине участвуют 6 команд. Все команды разной силы, и в каждой встрече выигрывает та команда, которая сильнее. В первом раунде встречаются две случайно выбранные команды. Ничья невозможна. Проигравшая команда выбывает из викторины, а победившая команда играет со следующим случайно выбранным соперником. Известно, что в первых трёх играх победила команда А. Какова вероятность того, что эта команда выиграет четвёртый раунд?</a:t>
            </a:r>
          </a:p>
        </p:txBody>
      </p:sp>
      <mc:AlternateContent xmlns:mc="http://schemas.openxmlformats.org/markup-compatibility/2006" xmlns:a14="http://schemas.microsoft.com/office/drawing/2010/main">
        <mc:Choice Requires="a14">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419643"/>
                <a:ext cx="5462725" cy="2239685"/>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Варианты игры команды</a:t>
                </a:r>
                <a:r>
                  <a:rPr lang="en-US" sz="1400" dirty="0">
                    <a:solidFill>
                      <a:srgbClr val="EFEFEF"/>
                    </a:solidFill>
                    <a:latin typeface="Ubuntu Light" panose="020B0604020202020204" charset="0"/>
                  </a:rPr>
                  <a:t>:</a:t>
                </a:r>
              </a:p>
              <a:p>
                <a:pPr marL="628650" lvl="1" indent="-171450">
                  <a:lnSpc>
                    <a:spcPct val="100000"/>
                  </a:lnSpc>
                  <a:buClr>
                    <a:srgbClr val="FF4081"/>
                  </a:buClr>
                  <a:buSzPct val="105000"/>
                  <a:buFont typeface="Arial" panose="020B0604020202020204" pitchFamily="34" charset="0"/>
                  <a:buChar char="•"/>
                </a:pPr>
                <a14:m>
                  <m:oMath xmlns:m="http://schemas.openxmlformats.org/officeDocument/2006/math">
                    <m:m>
                      <m:mPr>
                        <m:mcs>
                          <m:mc>
                            <m:mcPr>
                              <m:count m:val="1"/>
                              <m:mcJc m:val="center"/>
                            </m:mcPr>
                          </m:mc>
                        </m:mcs>
                        <m:ctrlPr>
                          <a:rPr lang="en-US" b="1" i="1" smtClean="0">
                            <a:solidFill>
                              <a:srgbClr val="EFEFEF"/>
                            </a:solidFill>
                            <a:latin typeface="Cambria Math" panose="02040503050406030204" pitchFamily="18" charset="0"/>
                            <a:cs typeface="Arial"/>
                            <a:sym typeface="Arial"/>
                          </a:rPr>
                        </m:ctrlPr>
                      </m:mPr>
                      <m:mr>
                        <m:e>
                          <m:m>
                            <m:mPr>
                              <m:mcs>
                                <m:mc>
                                  <m:mcPr>
                                    <m:count m:val="3"/>
                                    <m:mcJc m:val="center"/>
                                  </m:mcPr>
                                </m:mc>
                              </m:mcs>
                              <m:ctrlPr>
                                <a:rPr lang="en-US" b="1" i="1" smtClean="0">
                                  <a:solidFill>
                                    <a:srgbClr val="EFEFEF"/>
                                  </a:solidFill>
                                  <a:latin typeface="Cambria Math" panose="02040503050406030204" pitchFamily="18" charset="0"/>
                                  <a:cs typeface="Arial"/>
                                  <a:sym typeface="Arial"/>
                                </a:rPr>
                              </m:ctrlPr>
                            </m:mPr>
                            <m:mr>
                              <m:e>
                                <m:r>
                                  <m:rPr>
                                    <m:brk m:alnAt="7"/>
                                  </m:rPr>
                                  <a:rPr lang="en-US" b="1" i="1" smtClean="0">
                                    <a:solidFill>
                                      <a:srgbClr val="EFEFEF"/>
                                    </a:solidFill>
                                    <a:latin typeface="Cambria Math" panose="02040503050406030204" pitchFamily="18" charset="0"/>
                                    <a:cs typeface="Arial"/>
                                    <a:sym typeface="Arial"/>
                                  </a:rPr>
                                  <m:t>𝟏</m:t>
                                </m:r>
                              </m:e>
                              <m:e>
                                <m:r>
                                  <a:rPr lang="en-US" b="1" i="1" smtClean="0">
                                    <a:solidFill>
                                      <a:srgbClr val="EFEFEF"/>
                                    </a:solidFill>
                                    <a:latin typeface="Cambria Math" panose="02040503050406030204" pitchFamily="18" charset="0"/>
                                    <a:cs typeface="Arial"/>
                                    <a:sym typeface="Arial"/>
                                  </a:rPr>
                                  <m:t>𝟐</m:t>
                                </m:r>
                              </m:e>
                              <m:e>
                                <m:r>
                                  <a:rPr lang="en-US" b="1" i="1" smtClean="0">
                                    <a:solidFill>
                                      <a:srgbClr val="EFEFEF"/>
                                    </a:solidFill>
                                    <a:latin typeface="Cambria Math" panose="02040503050406030204" pitchFamily="18" charset="0"/>
                                    <a:cs typeface="Arial"/>
                                    <a:sym typeface="Arial"/>
                                  </a:rPr>
                                  <m:t>𝟑</m:t>
                                </m:r>
                              </m:e>
                            </m:mr>
                            <m:mr>
                              <m:e>
                                <m:r>
                                  <a:rPr lang="en-US" b="1" i="1" smtClean="0">
                                    <a:solidFill>
                                      <a:srgbClr val="EFEFEF"/>
                                    </a:solidFill>
                                    <a:latin typeface="Cambria Math" panose="02040503050406030204" pitchFamily="18" charset="0"/>
                                    <a:cs typeface="Arial"/>
                                    <a:sym typeface="Arial"/>
                                  </a:rPr>
                                  <m:t>𝟏</m:t>
                                </m:r>
                              </m:e>
                              <m:e>
                                <m:r>
                                  <a:rPr lang="en-US" b="1" i="1" smtClean="0">
                                    <a:solidFill>
                                      <a:srgbClr val="EFEFEF"/>
                                    </a:solidFill>
                                    <a:latin typeface="Cambria Math" panose="02040503050406030204" pitchFamily="18" charset="0"/>
                                    <a:cs typeface="Arial"/>
                                    <a:sym typeface="Arial"/>
                                  </a:rPr>
                                  <m:t>𝟐</m:t>
                                </m:r>
                              </m:e>
                              <m:e>
                                <m:r>
                                  <a:rPr lang="en-US" b="1" i="1" smtClean="0">
                                    <a:solidFill>
                                      <a:srgbClr val="EFEFEF"/>
                                    </a:solidFill>
                                    <a:latin typeface="Cambria Math" panose="02040503050406030204" pitchFamily="18" charset="0"/>
                                    <a:cs typeface="Arial"/>
                                    <a:sym typeface="Arial"/>
                                  </a:rPr>
                                  <m:t>𝟑</m:t>
                                </m:r>
                              </m:e>
                            </m:mr>
                            <m:mr>
                              <m:e>
                                <m:r>
                                  <a:rPr lang="en-US" b="1" i="1" smtClean="0">
                                    <a:solidFill>
                                      <a:srgbClr val="EFEFEF"/>
                                    </a:solidFill>
                                    <a:latin typeface="Cambria Math" panose="02040503050406030204" pitchFamily="18" charset="0"/>
                                    <a:cs typeface="Arial"/>
                                    <a:sym typeface="Arial"/>
                                  </a:rPr>
                                  <m:t>𝟏</m:t>
                                </m:r>
                              </m:e>
                              <m:e>
                                <m:r>
                                  <a:rPr lang="en-US" b="1" i="1" smtClean="0">
                                    <a:solidFill>
                                      <a:srgbClr val="EFEFEF"/>
                                    </a:solidFill>
                                    <a:latin typeface="Cambria Math" panose="02040503050406030204" pitchFamily="18" charset="0"/>
                                    <a:cs typeface="Arial"/>
                                    <a:sym typeface="Arial"/>
                                  </a:rPr>
                                  <m:t>𝟐</m:t>
                                </m:r>
                              </m:e>
                              <m:e>
                                <m:r>
                                  <a:rPr lang="en-US" b="1" i="1" smtClean="0">
                                    <a:solidFill>
                                      <a:srgbClr val="EFEFEF"/>
                                    </a:solidFill>
                                    <a:latin typeface="Cambria Math" panose="02040503050406030204" pitchFamily="18" charset="0"/>
                                    <a:cs typeface="Arial"/>
                                    <a:sym typeface="Arial"/>
                                  </a:rPr>
                                  <m:t>𝟑</m:t>
                                </m:r>
                              </m:e>
                            </m:mr>
                          </m:m>
                          <m:r>
                            <m:rPr>
                              <m:brk m:alnAt="7"/>
                            </m:rPr>
                            <a:rPr lang="en-US" b="1" i="1" smtClean="0">
                              <a:solidFill>
                                <a:srgbClr val="EFEFEF"/>
                              </a:solidFill>
                              <a:latin typeface="Cambria Math" panose="02040503050406030204" pitchFamily="18" charset="0"/>
                              <a:cs typeface="Arial"/>
                              <a:sym typeface="Arial"/>
                            </a:rPr>
                            <m:t> </m:t>
                          </m:r>
                          <m:r>
                            <a:rPr lang="en-US" b="1" i="1" smtClean="0">
                              <a:solidFill>
                                <a:srgbClr val="EFEFEF"/>
                              </a:solidFill>
                              <a:latin typeface="Cambria Math" panose="02040503050406030204" pitchFamily="18" charset="0"/>
                              <a:cs typeface="Arial"/>
                              <a:sym typeface="Arial"/>
                            </a:rPr>
                            <m:t>   </m:t>
                          </m:r>
                          <m:m>
                            <m:mPr>
                              <m:mcs>
                                <m:mc>
                                  <m:mcPr>
                                    <m:count m:val="1"/>
                                    <m:mcJc m:val="center"/>
                                  </m:mcPr>
                                </m:mc>
                              </m:mcs>
                              <m:ctrlPr>
                                <a:rPr lang="en-US" b="1" i="1" smtClean="0">
                                  <a:solidFill>
                                    <a:srgbClr val="EFEFEF"/>
                                  </a:solidFill>
                                  <a:latin typeface="Cambria Math" panose="02040503050406030204" pitchFamily="18" charset="0"/>
                                  <a:cs typeface="Arial"/>
                                  <a:sym typeface="Arial"/>
                                </a:rPr>
                              </m:ctrlPr>
                            </m:mPr>
                            <m:mr>
                              <m:e>
                                <m:r>
                                  <m:rPr>
                                    <m:brk m:alnAt="7"/>
                                  </m:rPr>
                                  <a:rPr lang="en-US" b="1" i="1" smtClean="0">
                                    <a:solidFill>
                                      <a:srgbClr val="EFEFEF"/>
                                    </a:solidFill>
                                    <a:latin typeface="Cambria Math" panose="02040503050406030204" pitchFamily="18" charset="0"/>
                                    <a:cs typeface="Arial"/>
                                    <a:sym typeface="Arial"/>
                                  </a:rPr>
                                  <m:t>𝟒</m:t>
                                </m:r>
                              </m:e>
                            </m:mr>
                            <m:mr>
                              <m:e>
                                <m:r>
                                  <a:rPr lang="en-US" b="1" i="1" smtClean="0">
                                    <a:solidFill>
                                      <a:srgbClr val="EFEFEF"/>
                                    </a:solidFill>
                                    <a:latin typeface="Cambria Math" panose="02040503050406030204" pitchFamily="18" charset="0"/>
                                    <a:cs typeface="Arial"/>
                                    <a:sym typeface="Arial"/>
                                  </a:rPr>
                                  <m:t>𝟓</m:t>
                                </m:r>
                              </m:e>
                            </m:mr>
                            <m:mr>
                              <m:e>
                                <m:r>
                                  <a:rPr lang="en-US" b="1" i="1" smtClean="0">
                                    <a:solidFill>
                                      <a:srgbClr val="EFEFEF"/>
                                    </a:solidFill>
                                    <a:latin typeface="Cambria Math" panose="02040503050406030204" pitchFamily="18" charset="0"/>
                                    <a:cs typeface="Arial"/>
                                    <a:sym typeface="Arial"/>
                                  </a:rPr>
                                  <m:t>𝟔</m:t>
                                </m:r>
                              </m:e>
                            </m:mr>
                          </m:m>
                        </m:e>
                      </m:mr>
                      <m:mr>
                        <m:e>
                          <m:m>
                            <m:mPr>
                              <m:mcs>
                                <m:mc>
                                  <m:mcPr>
                                    <m:count m:val="3"/>
                                    <m:mcJc m:val="center"/>
                                  </m:mcPr>
                                </m:mc>
                              </m:mcs>
                              <m:ctrlPr>
                                <a:rPr lang="en-US" b="1" i="1" smtClean="0">
                                  <a:solidFill>
                                    <a:srgbClr val="EFEFEF"/>
                                  </a:solidFill>
                                  <a:latin typeface="Cambria Math" panose="02040503050406030204" pitchFamily="18" charset="0"/>
                                  <a:cs typeface="Arial"/>
                                  <a:sym typeface="Arial"/>
                                </a:rPr>
                              </m:ctrlPr>
                            </m:mPr>
                            <m:mr>
                              <m:e>
                                <m:r>
                                  <m:rPr>
                                    <m:brk m:alnAt="7"/>
                                  </m:rPr>
                                  <a:rPr lang="en-US" b="1" i="1" smtClean="0">
                                    <a:solidFill>
                                      <a:srgbClr val="EFEFEF"/>
                                    </a:solidFill>
                                    <a:latin typeface="Cambria Math" panose="02040503050406030204" pitchFamily="18" charset="0"/>
                                    <a:cs typeface="Arial"/>
                                    <a:sym typeface="Arial"/>
                                  </a:rPr>
                                  <m:t>𝟏</m:t>
                                </m:r>
                              </m:e>
                              <m:e>
                                <m:r>
                                  <a:rPr lang="en-US" b="1" i="1" smtClean="0">
                                    <a:solidFill>
                                      <a:srgbClr val="EFEFEF"/>
                                    </a:solidFill>
                                    <a:latin typeface="Cambria Math" panose="02040503050406030204" pitchFamily="18" charset="0"/>
                                    <a:cs typeface="Arial"/>
                                    <a:sym typeface="Arial"/>
                                  </a:rPr>
                                  <m:t>𝟐</m:t>
                                </m:r>
                              </m:e>
                              <m:e>
                                <m:r>
                                  <a:rPr lang="en-US" b="1" i="1" smtClean="0">
                                    <a:solidFill>
                                      <a:srgbClr val="EFEFEF"/>
                                    </a:solidFill>
                                    <a:latin typeface="Cambria Math" panose="02040503050406030204" pitchFamily="18" charset="0"/>
                                    <a:cs typeface="Arial"/>
                                    <a:sym typeface="Arial"/>
                                  </a:rPr>
                                  <m:t>𝟒</m:t>
                                </m:r>
                              </m:e>
                            </m:mr>
                            <m:mr>
                              <m:e>
                                <m:r>
                                  <a:rPr lang="en-US" b="1" i="1" smtClean="0">
                                    <a:solidFill>
                                      <a:srgbClr val="EFEFEF"/>
                                    </a:solidFill>
                                    <a:latin typeface="Cambria Math" panose="02040503050406030204" pitchFamily="18" charset="0"/>
                                    <a:cs typeface="Arial"/>
                                    <a:sym typeface="Arial"/>
                                  </a:rPr>
                                  <m:t>𝟏</m:t>
                                </m:r>
                              </m:e>
                              <m:e>
                                <m:r>
                                  <a:rPr lang="en-US" b="1" i="1" smtClean="0">
                                    <a:solidFill>
                                      <a:srgbClr val="EFEFEF"/>
                                    </a:solidFill>
                                    <a:latin typeface="Cambria Math" panose="02040503050406030204" pitchFamily="18" charset="0"/>
                                    <a:cs typeface="Arial"/>
                                    <a:sym typeface="Arial"/>
                                  </a:rPr>
                                  <m:t>𝟐</m:t>
                                </m:r>
                              </m:e>
                              <m:e>
                                <m:r>
                                  <a:rPr lang="en-US" b="1" i="1" smtClean="0">
                                    <a:solidFill>
                                      <a:srgbClr val="EFEFEF"/>
                                    </a:solidFill>
                                    <a:latin typeface="Cambria Math" panose="02040503050406030204" pitchFamily="18" charset="0"/>
                                    <a:cs typeface="Arial"/>
                                    <a:sym typeface="Arial"/>
                                  </a:rPr>
                                  <m:t>𝟒</m:t>
                                </m:r>
                              </m:e>
                            </m:mr>
                          </m:m>
                          <m:r>
                            <a:rPr lang="en-US" b="1" i="1" smtClean="0">
                              <a:solidFill>
                                <a:srgbClr val="EFEFEF"/>
                              </a:solidFill>
                              <a:latin typeface="Cambria Math" panose="02040503050406030204" pitchFamily="18" charset="0"/>
                              <a:cs typeface="Arial"/>
                              <a:sym typeface="Arial"/>
                            </a:rPr>
                            <m:t>   </m:t>
                          </m:r>
                          <m:m>
                            <m:mPr>
                              <m:mcs>
                                <m:mc>
                                  <m:mcPr>
                                    <m:count m:val="1"/>
                                    <m:mcJc m:val="center"/>
                                  </m:mcPr>
                                </m:mc>
                              </m:mcs>
                              <m:ctrlPr>
                                <a:rPr lang="en-US" b="1" i="1" smtClean="0">
                                  <a:solidFill>
                                    <a:srgbClr val="EFEFEF"/>
                                  </a:solidFill>
                                  <a:latin typeface="Cambria Math" panose="02040503050406030204" pitchFamily="18" charset="0"/>
                                  <a:cs typeface="Arial"/>
                                  <a:sym typeface="Arial"/>
                                </a:rPr>
                              </m:ctrlPr>
                            </m:mPr>
                            <m:mr>
                              <m:e>
                                <m:r>
                                  <m:rPr>
                                    <m:brk m:alnAt="7"/>
                                  </m:rPr>
                                  <a:rPr lang="en-US" b="1" i="1" smtClean="0">
                                    <a:solidFill>
                                      <a:srgbClr val="EFEFEF"/>
                                    </a:solidFill>
                                    <a:latin typeface="Cambria Math" panose="02040503050406030204" pitchFamily="18" charset="0"/>
                                    <a:cs typeface="Arial"/>
                                    <a:sym typeface="Arial"/>
                                  </a:rPr>
                                  <m:t>𝟓</m:t>
                                </m:r>
                              </m:e>
                            </m:mr>
                            <m:mr>
                              <m:e>
                                <m:r>
                                  <a:rPr lang="en-US" b="1" i="1" smtClean="0">
                                    <a:solidFill>
                                      <a:srgbClr val="EFEFEF"/>
                                    </a:solidFill>
                                    <a:latin typeface="Cambria Math" panose="02040503050406030204" pitchFamily="18" charset="0"/>
                                    <a:cs typeface="Arial"/>
                                    <a:sym typeface="Arial"/>
                                  </a:rPr>
                                  <m:t>𝟔</m:t>
                                </m:r>
                              </m:e>
                            </m:mr>
                          </m:m>
                        </m:e>
                      </m:mr>
                    </m:m>
                  </m:oMath>
                </a14:m>
                <a:r>
                  <a:rPr lang="en-US" b="1" dirty="0">
                    <a:solidFill>
                      <a:srgbClr val="EFEFEF"/>
                    </a:solidFill>
                    <a:latin typeface="Ubuntu Light" panose="020B0604020202020204" charset="0"/>
                    <a:cs typeface="Arial"/>
                    <a:sym typeface="Arial"/>
                  </a:rPr>
                  <a:t>             </a:t>
                </a:r>
                <a14:m>
                  <m:oMath xmlns:m="http://schemas.openxmlformats.org/officeDocument/2006/math">
                    <m:m>
                      <m:mPr>
                        <m:mcs>
                          <m:mc>
                            <m:mcPr>
                              <m:count m:val="1"/>
                              <m:mcJc m:val="center"/>
                            </m:mcPr>
                          </m:mc>
                        </m:mcs>
                        <m:ctrlPr>
                          <a:rPr lang="en-US" b="1" i="1">
                            <a:solidFill>
                              <a:srgbClr val="EFEFEF"/>
                            </a:solidFill>
                            <a:latin typeface="Cambria Math" panose="02040503050406030204" pitchFamily="18" charset="0"/>
                            <a:cs typeface="Arial"/>
                            <a:sym typeface="Arial"/>
                          </a:rPr>
                        </m:ctrlPr>
                      </m:mPr>
                      <m:mr>
                        <m:e>
                          <m:m>
                            <m:mPr>
                              <m:mcs>
                                <m:mc>
                                  <m:mcPr>
                                    <m:count m:val="3"/>
                                    <m:mcJc m:val="center"/>
                                  </m:mcPr>
                                </m:mc>
                              </m:mcs>
                              <m:ctrlPr>
                                <a:rPr lang="en-US" b="1" i="1">
                                  <a:solidFill>
                                    <a:srgbClr val="EFEFEF"/>
                                  </a:solidFill>
                                  <a:latin typeface="Cambria Math" panose="02040503050406030204" pitchFamily="18" charset="0"/>
                                  <a:cs typeface="Arial"/>
                                  <a:sym typeface="Arial"/>
                                </a:rPr>
                              </m:ctrlPr>
                            </m:mPr>
                            <m:mr>
                              <m:e>
                                <m:r>
                                  <m:rPr>
                                    <m:brk m:alnAt="7"/>
                                  </m:rPr>
                                  <a:rPr lang="en-US" b="1" i="1">
                                    <a:solidFill>
                                      <a:srgbClr val="EFEFEF"/>
                                    </a:solidFill>
                                    <a:latin typeface="Cambria Math" panose="02040503050406030204" pitchFamily="18" charset="0"/>
                                    <a:cs typeface="Arial"/>
                                    <a:sym typeface="Arial"/>
                                  </a:rPr>
                                  <m:t>𝟏</m:t>
                                </m:r>
                              </m:e>
                              <m:e>
                                <m:r>
                                  <a:rPr lang="en-US" b="1" i="1">
                                    <a:solidFill>
                                      <a:srgbClr val="EFEFEF"/>
                                    </a:solidFill>
                                    <a:latin typeface="Cambria Math" panose="02040503050406030204" pitchFamily="18" charset="0"/>
                                    <a:cs typeface="Arial"/>
                                    <a:sym typeface="Arial"/>
                                  </a:rPr>
                                  <m:t>𝟐</m:t>
                                </m:r>
                              </m:e>
                              <m:e>
                                <m:r>
                                  <a:rPr lang="en-US" b="1" i="1" smtClean="0">
                                    <a:solidFill>
                                      <a:srgbClr val="EFEFEF"/>
                                    </a:solidFill>
                                    <a:latin typeface="Cambria Math" panose="02040503050406030204" pitchFamily="18" charset="0"/>
                                    <a:cs typeface="Arial"/>
                                    <a:sym typeface="Arial"/>
                                  </a:rPr>
                                  <m:t>𝟓</m:t>
                                </m:r>
                              </m:e>
                            </m:mr>
                            <m:mr>
                              <m:e>
                                <m:r>
                                  <a:rPr lang="en-US" b="1" i="1">
                                    <a:solidFill>
                                      <a:srgbClr val="EFEFEF"/>
                                    </a:solidFill>
                                    <a:latin typeface="Cambria Math" panose="02040503050406030204" pitchFamily="18" charset="0"/>
                                    <a:cs typeface="Arial"/>
                                    <a:sym typeface="Arial"/>
                                  </a:rPr>
                                  <m:t>𝟏</m:t>
                                </m:r>
                              </m:e>
                              <m:e>
                                <m:r>
                                  <a:rPr lang="en-US" b="1" i="1" smtClean="0">
                                    <a:solidFill>
                                      <a:srgbClr val="EFEFEF"/>
                                    </a:solidFill>
                                    <a:latin typeface="Cambria Math" panose="02040503050406030204" pitchFamily="18" charset="0"/>
                                    <a:cs typeface="Arial"/>
                                    <a:sym typeface="Arial"/>
                                  </a:rPr>
                                  <m:t>𝟑</m:t>
                                </m:r>
                              </m:e>
                              <m:e>
                                <m:r>
                                  <a:rPr lang="en-US" b="1" i="1" smtClean="0">
                                    <a:solidFill>
                                      <a:srgbClr val="EFEFEF"/>
                                    </a:solidFill>
                                    <a:latin typeface="Cambria Math" panose="02040503050406030204" pitchFamily="18" charset="0"/>
                                    <a:cs typeface="Arial"/>
                                    <a:sym typeface="Arial"/>
                                  </a:rPr>
                                  <m:t>𝟒</m:t>
                                </m:r>
                              </m:e>
                            </m:mr>
                            <m:mr>
                              <m:e>
                                <m:r>
                                  <a:rPr lang="en-US" b="1" i="1">
                                    <a:solidFill>
                                      <a:srgbClr val="EFEFEF"/>
                                    </a:solidFill>
                                    <a:latin typeface="Cambria Math" panose="02040503050406030204" pitchFamily="18" charset="0"/>
                                    <a:cs typeface="Arial"/>
                                    <a:sym typeface="Arial"/>
                                  </a:rPr>
                                  <m:t>𝟏</m:t>
                                </m:r>
                              </m:e>
                              <m:e>
                                <m:r>
                                  <a:rPr lang="en-US" b="1" i="1" smtClean="0">
                                    <a:solidFill>
                                      <a:srgbClr val="EFEFEF"/>
                                    </a:solidFill>
                                    <a:latin typeface="Cambria Math" panose="02040503050406030204" pitchFamily="18" charset="0"/>
                                    <a:cs typeface="Arial"/>
                                    <a:sym typeface="Arial"/>
                                  </a:rPr>
                                  <m:t>𝟑</m:t>
                                </m:r>
                              </m:e>
                              <m:e>
                                <m:r>
                                  <a:rPr lang="en-US" b="1" i="1" smtClean="0">
                                    <a:solidFill>
                                      <a:srgbClr val="EFEFEF"/>
                                    </a:solidFill>
                                    <a:latin typeface="Cambria Math" panose="02040503050406030204" pitchFamily="18" charset="0"/>
                                    <a:cs typeface="Arial"/>
                                    <a:sym typeface="Arial"/>
                                  </a:rPr>
                                  <m:t>𝟒</m:t>
                                </m:r>
                              </m:e>
                            </m:mr>
                          </m:m>
                          <m:r>
                            <m:rPr>
                              <m:brk m:alnAt="7"/>
                            </m:rPr>
                            <a:rPr lang="en-US" b="1" i="1">
                              <a:solidFill>
                                <a:srgbClr val="EFEFEF"/>
                              </a:solidFill>
                              <a:latin typeface="Cambria Math" panose="02040503050406030204" pitchFamily="18" charset="0"/>
                              <a:cs typeface="Arial"/>
                              <a:sym typeface="Arial"/>
                            </a:rPr>
                            <m:t> </m:t>
                          </m:r>
                          <m:r>
                            <a:rPr lang="en-US" b="1" i="1">
                              <a:solidFill>
                                <a:srgbClr val="EFEFEF"/>
                              </a:solidFill>
                              <a:latin typeface="Cambria Math" panose="02040503050406030204" pitchFamily="18" charset="0"/>
                              <a:cs typeface="Arial"/>
                              <a:sym typeface="Arial"/>
                            </a:rPr>
                            <m:t>   </m:t>
                          </m:r>
                          <m:m>
                            <m:mPr>
                              <m:mcs>
                                <m:mc>
                                  <m:mcPr>
                                    <m:count m:val="1"/>
                                    <m:mcJc m:val="center"/>
                                  </m:mcPr>
                                </m:mc>
                              </m:mcs>
                              <m:ctrlPr>
                                <a:rPr lang="en-US" b="1" i="1">
                                  <a:solidFill>
                                    <a:srgbClr val="EFEFEF"/>
                                  </a:solidFill>
                                  <a:latin typeface="Cambria Math" panose="02040503050406030204" pitchFamily="18" charset="0"/>
                                  <a:cs typeface="Arial"/>
                                  <a:sym typeface="Arial"/>
                                </a:rPr>
                              </m:ctrlPr>
                            </m:mPr>
                            <m:mr>
                              <m:e>
                                <m:r>
                                  <m:rPr>
                                    <m:brk m:alnAt="7"/>
                                  </m:rPr>
                                  <a:rPr lang="en-US" b="1" i="1" smtClean="0">
                                    <a:solidFill>
                                      <a:srgbClr val="EFEFEF"/>
                                    </a:solidFill>
                                    <a:latin typeface="Cambria Math" panose="02040503050406030204" pitchFamily="18" charset="0"/>
                                    <a:cs typeface="Arial"/>
                                    <a:sym typeface="Arial"/>
                                  </a:rPr>
                                  <m:t>𝟔</m:t>
                                </m:r>
                              </m:e>
                            </m:mr>
                            <m:mr>
                              <m:e>
                                <m:r>
                                  <a:rPr lang="en-US" b="1" i="1">
                                    <a:solidFill>
                                      <a:srgbClr val="EFEFEF"/>
                                    </a:solidFill>
                                    <a:latin typeface="Cambria Math" panose="02040503050406030204" pitchFamily="18" charset="0"/>
                                    <a:cs typeface="Arial"/>
                                    <a:sym typeface="Arial"/>
                                  </a:rPr>
                                  <m:t>𝟓</m:t>
                                </m:r>
                              </m:e>
                            </m:mr>
                            <m:mr>
                              <m:e>
                                <m:r>
                                  <a:rPr lang="en-US" b="1" i="1">
                                    <a:solidFill>
                                      <a:srgbClr val="EFEFEF"/>
                                    </a:solidFill>
                                    <a:latin typeface="Cambria Math" panose="02040503050406030204" pitchFamily="18" charset="0"/>
                                    <a:cs typeface="Arial"/>
                                    <a:sym typeface="Arial"/>
                                  </a:rPr>
                                  <m:t>𝟔</m:t>
                                </m:r>
                              </m:e>
                            </m:mr>
                          </m:m>
                        </m:e>
                      </m:mr>
                      <m:mr>
                        <m:e>
                          <m:m>
                            <m:mPr>
                              <m:mcs>
                                <m:mc>
                                  <m:mcPr>
                                    <m:count m:val="3"/>
                                    <m:mcJc m:val="center"/>
                                  </m:mcPr>
                                </m:mc>
                              </m:mcs>
                              <m:ctrlPr>
                                <a:rPr lang="en-US" b="1" i="1">
                                  <a:solidFill>
                                    <a:srgbClr val="EFEFEF"/>
                                  </a:solidFill>
                                  <a:latin typeface="Cambria Math" panose="02040503050406030204" pitchFamily="18" charset="0"/>
                                  <a:cs typeface="Arial"/>
                                  <a:sym typeface="Arial"/>
                                </a:rPr>
                              </m:ctrlPr>
                            </m:mPr>
                            <m:mr>
                              <m:e>
                                <m:r>
                                  <m:rPr>
                                    <m:brk m:alnAt="7"/>
                                  </m:rPr>
                                  <a:rPr lang="en-US" b="1" i="1">
                                    <a:solidFill>
                                      <a:srgbClr val="EFEFEF"/>
                                    </a:solidFill>
                                    <a:latin typeface="Cambria Math" panose="02040503050406030204" pitchFamily="18" charset="0"/>
                                    <a:cs typeface="Arial"/>
                                    <a:sym typeface="Arial"/>
                                  </a:rPr>
                                  <m:t>𝟏</m:t>
                                </m:r>
                              </m:e>
                              <m:e>
                                <m:r>
                                  <a:rPr lang="en-US" b="1" i="1" smtClean="0">
                                    <a:solidFill>
                                      <a:srgbClr val="EFEFEF"/>
                                    </a:solidFill>
                                    <a:latin typeface="Cambria Math" panose="02040503050406030204" pitchFamily="18" charset="0"/>
                                    <a:cs typeface="Arial"/>
                                    <a:sym typeface="Arial"/>
                                  </a:rPr>
                                  <m:t>𝟑</m:t>
                                </m:r>
                              </m:e>
                              <m:e>
                                <m:r>
                                  <a:rPr lang="en-US" b="1" i="1" smtClean="0">
                                    <a:solidFill>
                                      <a:srgbClr val="EFEFEF"/>
                                    </a:solidFill>
                                    <a:latin typeface="Cambria Math" panose="02040503050406030204" pitchFamily="18" charset="0"/>
                                    <a:cs typeface="Arial"/>
                                    <a:sym typeface="Arial"/>
                                  </a:rPr>
                                  <m:t>𝟓</m:t>
                                </m:r>
                              </m:e>
                            </m:mr>
                            <m:mr>
                              <m:e>
                                <m:r>
                                  <a:rPr lang="en-US" b="1" i="1">
                                    <a:solidFill>
                                      <a:srgbClr val="EFEFEF"/>
                                    </a:solidFill>
                                    <a:latin typeface="Cambria Math" panose="02040503050406030204" pitchFamily="18" charset="0"/>
                                    <a:cs typeface="Arial"/>
                                    <a:sym typeface="Arial"/>
                                  </a:rPr>
                                  <m:t>𝟏</m:t>
                                </m:r>
                              </m:e>
                              <m:e>
                                <m:r>
                                  <a:rPr lang="en-US" b="1" i="1" smtClean="0">
                                    <a:solidFill>
                                      <a:srgbClr val="EFEFEF"/>
                                    </a:solidFill>
                                    <a:latin typeface="Cambria Math" panose="02040503050406030204" pitchFamily="18" charset="0"/>
                                    <a:cs typeface="Arial"/>
                                    <a:sym typeface="Arial"/>
                                  </a:rPr>
                                  <m:t>𝟒</m:t>
                                </m:r>
                              </m:e>
                              <m:e>
                                <m:r>
                                  <a:rPr lang="en-US" b="1" i="1" smtClean="0">
                                    <a:solidFill>
                                      <a:srgbClr val="EFEFEF"/>
                                    </a:solidFill>
                                    <a:latin typeface="Cambria Math" panose="02040503050406030204" pitchFamily="18" charset="0"/>
                                    <a:cs typeface="Arial"/>
                                    <a:sym typeface="Arial"/>
                                  </a:rPr>
                                  <m:t>𝟓</m:t>
                                </m:r>
                              </m:e>
                            </m:mr>
                          </m:m>
                          <m:r>
                            <a:rPr lang="en-US" b="1" i="1">
                              <a:solidFill>
                                <a:srgbClr val="EFEFEF"/>
                              </a:solidFill>
                              <a:latin typeface="Cambria Math" panose="02040503050406030204" pitchFamily="18" charset="0"/>
                              <a:cs typeface="Arial"/>
                              <a:sym typeface="Arial"/>
                            </a:rPr>
                            <m:t>   </m:t>
                          </m:r>
                          <m:m>
                            <m:mPr>
                              <m:mcs>
                                <m:mc>
                                  <m:mcPr>
                                    <m:count m:val="1"/>
                                    <m:mcJc m:val="center"/>
                                  </m:mcPr>
                                </m:mc>
                              </m:mcs>
                              <m:ctrlPr>
                                <a:rPr lang="en-US" b="1" i="1">
                                  <a:solidFill>
                                    <a:srgbClr val="EFEFEF"/>
                                  </a:solidFill>
                                  <a:latin typeface="Cambria Math" panose="02040503050406030204" pitchFamily="18" charset="0"/>
                                  <a:cs typeface="Arial"/>
                                  <a:sym typeface="Arial"/>
                                </a:rPr>
                              </m:ctrlPr>
                            </m:mPr>
                            <m:mr>
                              <m:e>
                                <m:r>
                                  <m:rPr>
                                    <m:brk m:alnAt="7"/>
                                  </m:rPr>
                                  <a:rPr lang="en-US" b="1" i="1" smtClean="0">
                                    <a:solidFill>
                                      <a:srgbClr val="EFEFEF"/>
                                    </a:solidFill>
                                    <a:latin typeface="Cambria Math" panose="02040503050406030204" pitchFamily="18" charset="0"/>
                                    <a:cs typeface="Arial"/>
                                    <a:sym typeface="Arial"/>
                                  </a:rPr>
                                  <m:t>𝟔</m:t>
                                </m:r>
                              </m:e>
                            </m:mr>
                            <m:mr>
                              <m:e>
                                <m:r>
                                  <a:rPr lang="en-US" b="1" i="1">
                                    <a:solidFill>
                                      <a:srgbClr val="EFEFEF"/>
                                    </a:solidFill>
                                    <a:latin typeface="Cambria Math" panose="02040503050406030204" pitchFamily="18" charset="0"/>
                                    <a:cs typeface="Arial"/>
                                    <a:sym typeface="Arial"/>
                                  </a:rPr>
                                  <m:t>𝟔</m:t>
                                </m:r>
                              </m:e>
                            </m:mr>
                          </m:m>
                        </m:e>
                      </m:mr>
                    </m:m>
                  </m:oMath>
                </a14:m>
                <a:r>
                  <a:rPr lang="en-US" b="1" dirty="0">
                    <a:solidFill>
                      <a:srgbClr val="EFEFEF"/>
                    </a:solidFill>
                    <a:latin typeface="Ubuntu Light" panose="020B0604020202020204" charset="0"/>
                    <a:cs typeface="Arial"/>
                    <a:sym typeface="Arial"/>
                  </a:rPr>
                  <a:t>              </a:t>
                </a:r>
                <a14:m>
                  <m:oMath xmlns:m="http://schemas.openxmlformats.org/officeDocument/2006/math">
                    <m:m>
                      <m:mPr>
                        <m:mcs>
                          <m:mc>
                            <m:mcPr>
                              <m:count m:val="1"/>
                              <m:mcJc m:val="center"/>
                            </m:mcPr>
                          </m:mc>
                        </m:mcs>
                        <m:ctrlPr>
                          <a:rPr lang="en-US" b="1" i="1">
                            <a:solidFill>
                              <a:srgbClr val="EFEFEF"/>
                            </a:solidFill>
                            <a:latin typeface="Cambria Math" panose="02040503050406030204" pitchFamily="18" charset="0"/>
                            <a:cs typeface="Arial"/>
                            <a:sym typeface="Arial"/>
                          </a:rPr>
                        </m:ctrlPr>
                      </m:mPr>
                      <m:mr>
                        <m:e>
                          <m:m>
                            <m:mPr>
                              <m:mcs>
                                <m:mc>
                                  <m:mcPr>
                                    <m:count m:val="3"/>
                                    <m:mcJc m:val="center"/>
                                  </m:mcPr>
                                </m:mc>
                              </m:mcs>
                              <m:ctrlPr>
                                <a:rPr lang="en-US" b="1" i="1">
                                  <a:solidFill>
                                    <a:srgbClr val="EFEFEF"/>
                                  </a:solidFill>
                                  <a:latin typeface="Cambria Math" panose="02040503050406030204" pitchFamily="18" charset="0"/>
                                  <a:cs typeface="Arial"/>
                                  <a:sym typeface="Arial"/>
                                </a:rPr>
                              </m:ctrlPr>
                            </m:mPr>
                            <m:mr>
                              <m:e>
                                <m:r>
                                  <m:rPr>
                                    <m:brk m:alnAt="7"/>
                                  </m:rPr>
                                  <a:rPr lang="en-US" b="1" i="1" smtClean="0">
                                    <a:solidFill>
                                      <a:srgbClr val="EFEFEF"/>
                                    </a:solidFill>
                                    <a:latin typeface="Cambria Math" panose="02040503050406030204" pitchFamily="18" charset="0"/>
                                    <a:cs typeface="Arial"/>
                                    <a:sym typeface="Arial"/>
                                  </a:rPr>
                                  <m:t>𝟐</m:t>
                                </m:r>
                              </m:e>
                              <m:e>
                                <m:r>
                                  <a:rPr lang="en-US" b="1" i="1" smtClean="0">
                                    <a:solidFill>
                                      <a:srgbClr val="EFEFEF"/>
                                    </a:solidFill>
                                    <a:latin typeface="Cambria Math" panose="02040503050406030204" pitchFamily="18" charset="0"/>
                                    <a:cs typeface="Arial"/>
                                    <a:sym typeface="Arial"/>
                                  </a:rPr>
                                  <m:t>𝟑</m:t>
                                </m:r>
                              </m:e>
                              <m:e>
                                <m:r>
                                  <a:rPr lang="en-US" b="1" i="1" smtClean="0">
                                    <a:solidFill>
                                      <a:srgbClr val="EFEFEF"/>
                                    </a:solidFill>
                                    <a:latin typeface="Cambria Math" panose="02040503050406030204" pitchFamily="18" charset="0"/>
                                    <a:cs typeface="Arial"/>
                                    <a:sym typeface="Arial"/>
                                  </a:rPr>
                                  <m:t>𝟒</m:t>
                                </m:r>
                              </m:e>
                            </m:mr>
                            <m:mr>
                              <m:e>
                                <m:r>
                                  <a:rPr lang="en-US" b="1" i="1" smtClean="0">
                                    <a:solidFill>
                                      <a:srgbClr val="EFEFEF"/>
                                    </a:solidFill>
                                    <a:latin typeface="Cambria Math" panose="02040503050406030204" pitchFamily="18" charset="0"/>
                                    <a:cs typeface="Arial"/>
                                    <a:sym typeface="Arial"/>
                                  </a:rPr>
                                  <m:t>𝟐</m:t>
                                </m:r>
                              </m:e>
                              <m:e>
                                <m:r>
                                  <a:rPr lang="en-US" b="1" i="1" smtClean="0">
                                    <a:solidFill>
                                      <a:srgbClr val="EFEFEF"/>
                                    </a:solidFill>
                                    <a:latin typeface="Cambria Math" panose="02040503050406030204" pitchFamily="18" charset="0"/>
                                    <a:cs typeface="Arial"/>
                                    <a:sym typeface="Arial"/>
                                  </a:rPr>
                                  <m:t>𝟑</m:t>
                                </m:r>
                              </m:e>
                              <m:e>
                                <m:r>
                                  <a:rPr lang="en-US" b="1" i="1" smtClean="0">
                                    <a:solidFill>
                                      <a:srgbClr val="EFEFEF"/>
                                    </a:solidFill>
                                    <a:latin typeface="Cambria Math" panose="02040503050406030204" pitchFamily="18" charset="0"/>
                                    <a:cs typeface="Arial"/>
                                    <a:sym typeface="Arial"/>
                                  </a:rPr>
                                  <m:t>𝟒</m:t>
                                </m:r>
                              </m:e>
                            </m:mr>
                            <m:mr>
                              <m:e>
                                <m:r>
                                  <a:rPr lang="en-US" b="1" i="1" smtClean="0">
                                    <a:solidFill>
                                      <a:srgbClr val="EFEFEF"/>
                                    </a:solidFill>
                                    <a:latin typeface="Cambria Math" panose="02040503050406030204" pitchFamily="18" charset="0"/>
                                    <a:cs typeface="Arial"/>
                                    <a:sym typeface="Arial"/>
                                  </a:rPr>
                                  <m:t>𝟐</m:t>
                                </m:r>
                              </m:e>
                              <m:e>
                                <m:r>
                                  <a:rPr lang="en-US" b="1" i="1" smtClean="0">
                                    <a:solidFill>
                                      <a:srgbClr val="EFEFEF"/>
                                    </a:solidFill>
                                    <a:latin typeface="Cambria Math" panose="02040503050406030204" pitchFamily="18" charset="0"/>
                                    <a:cs typeface="Arial"/>
                                    <a:sym typeface="Arial"/>
                                  </a:rPr>
                                  <m:t>𝟑</m:t>
                                </m:r>
                              </m:e>
                              <m:e>
                                <m:r>
                                  <a:rPr lang="en-US" b="1" i="1" smtClean="0">
                                    <a:solidFill>
                                      <a:srgbClr val="EFEFEF"/>
                                    </a:solidFill>
                                    <a:latin typeface="Cambria Math" panose="02040503050406030204" pitchFamily="18" charset="0"/>
                                    <a:cs typeface="Arial"/>
                                    <a:sym typeface="Arial"/>
                                  </a:rPr>
                                  <m:t>𝟓</m:t>
                                </m:r>
                              </m:e>
                            </m:mr>
                          </m:m>
                          <m:r>
                            <m:rPr>
                              <m:brk m:alnAt="7"/>
                            </m:rPr>
                            <a:rPr lang="en-US" b="1" i="1">
                              <a:solidFill>
                                <a:srgbClr val="EFEFEF"/>
                              </a:solidFill>
                              <a:latin typeface="Cambria Math" panose="02040503050406030204" pitchFamily="18" charset="0"/>
                              <a:cs typeface="Arial"/>
                              <a:sym typeface="Arial"/>
                            </a:rPr>
                            <m:t> </m:t>
                          </m:r>
                          <m:r>
                            <a:rPr lang="en-US" b="1" i="1">
                              <a:solidFill>
                                <a:srgbClr val="EFEFEF"/>
                              </a:solidFill>
                              <a:latin typeface="Cambria Math" panose="02040503050406030204" pitchFamily="18" charset="0"/>
                              <a:cs typeface="Arial"/>
                              <a:sym typeface="Arial"/>
                            </a:rPr>
                            <m:t>   </m:t>
                          </m:r>
                          <m:m>
                            <m:mPr>
                              <m:mcs>
                                <m:mc>
                                  <m:mcPr>
                                    <m:count m:val="1"/>
                                    <m:mcJc m:val="center"/>
                                  </m:mcPr>
                                </m:mc>
                              </m:mcs>
                              <m:ctrlPr>
                                <a:rPr lang="en-US" b="1" i="1">
                                  <a:solidFill>
                                    <a:srgbClr val="EFEFEF"/>
                                  </a:solidFill>
                                  <a:latin typeface="Cambria Math" panose="02040503050406030204" pitchFamily="18" charset="0"/>
                                  <a:cs typeface="Arial"/>
                                  <a:sym typeface="Arial"/>
                                </a:rPr>
                              </m:ctrlPr>
                            </m:mPr>
                            <m:mr>
                              <m:e>
                                <m:r>
                                  <m:rPr>
                                    <m:brk m:alnAt="7"/>
                                  </m:rPr>
                                  <a:rPr lang="en-US" b="1" i="1" smtClean="0">
                                    <a:solidFill>
                                      <a:srgbClr val="EFEFEF"/>
                                    </a:solidFill>
                                    <a:latin typeface="Cambria Math" panose="02040503050406030204" pitchFamily="18" charset="0"/>
                                    <a:cs typeface="Arial"/>
                                    <a:sym typeface="Arial"/>
                                  </a:rPr>
                                  <m:t>𝟓</m:t>
                                </m:r>
                              </m:e>
                            </m:mr>
                            <m:mr>
                              <m:e>
                                <m:r>
                                  <a:rPr lang="en-US" b="1" i="1" smtClean="0">
                                    <a:solidFill>
                                      <a:srgbClr val="EFEFEF"/>
                                    </a:solidFill>
                                    <a:latin typeface="Cambria Math" panose="02040503050406030204" pitchFamily="18" charset="0"/>
                                    <a:cs typeface="Arial"/>
                                    <a:sym typeface="Arial"/>
                                  </a:rPr>
                                  <m:t>𝟔</m:t>
                                </m:r>
                              </m:e>
                            </m:mr>
                            <m:mr>
                              <m:e>
                                <m:r>
                                  <a:rPr lang="en-US" b="1" i="1">
                                    <a:solidFill>
                                      <a:srgbClr val="EFEFEF"/>
                                    </a:solidFill>
                                    <a:latin typeface="Cambria Math" panose="02040503050406030204" pitchFamily="18" charset="0"/>
                                    <a:cs typeface="Arial"/>
                                    <a:sym typeface="Arial"/>
                                  </a:rPr>
                                  <m:t>𝟔</m:t>
                                </m:r>
                              </m:e>
                            </m:mr>
                          </m:m>
                        </m:e>
                      </m:mr>
                      <m:mr>
                        <m:e>
                          <m:m>
                            <m:mPr>
                              <m:mcs>
                                <m:mc>
                                  <m:mcPr>
                                    <m:count m:val="3"/>
                                    <m:mcJc m:val="center"/>
                                  </m:mcPr>
                                </m:mc>
                              </m:mcs>
                              <m:ctrlPr>
                                <a:rPr lang="en-US" b="1" i="1">
                                  <a:solidFill>
                                    <a:srgbClr val="EFEFEF"/>
                                  </a:solidFill>
                                  <a:latin typeface="Cambria Math" panose="02040503050406030204" pitchFamily="18" charset="0"/>
                                  <a:cs typeface="Arial"/>
                                  <a:sym typeface="Arial"/>
                                </a:rPr>
                              </m:ctrlPr>
                            </m:mPr>
                            <m:mr>
                              <m:e>
                                <m:r>
                                  <m:rPr>
                                    <m:brk m:alnAt="7"/>
                                  </m:rPr>
                                  <a:rPr lang="en-US" b="1" i="1" smtClean="0">
                                    <a:solidFill>
                                      <a:srgbClr val="EFEFEF"/>
                                    </a:solidFill>
                                    <a:latin typeface="Cambria Math" panose="02040503050406030204" pitchFamily="18" charset="0"/>
                                    <a:cs typeface="Arial"/>
                                    <a:sym typeface="Arial"/>
                                  </a:rPr>
                                  <m:t>𝟐</m:t>
                                </m:r>
                              </m:e>
                              <m:e>
                                <m:r>
                                  <a:rPr lang="en-US" b="1" i="1" smtClean="0">
                                    <a:solidFill>
                                      <a:srgbClr val="EFEFEF"/>
                                    </a:solidFill>
                                    <a:latin typeface="Cambria Math" panose="02040503050406030204" pitchFamily="18" charset="0"/>
                                    <a:cs typeface="Arial"/>
                                    <a:sym typeface="Arial"/>
                                  </a:rPr>
                                  <m:t>𝟒</m:t>
                                </m:r>
                              </m:e>
                              <m:e>
                                <m:r>
                                  <a:rPr lang="en-US" b="1" i="1" smtClean="0">
                                    <a:solidFill>
                                      <a:srgbClr val="EFEFEF"/>
                                    </a:solidFill>
                                    <a:latin typeface="Cambria Math" panose="02040503050406030204" pitchFamily="18" charset="0"/>
                                    <a:cs typeface="Arial"/>
                                    <a:sym typeface="Arial"/>
                                  </a:rPr>
                                  <m:t>𝟓</m:t>
                                </m:r>
                              </m:e>
                            </m:mr>
                            <m:mr>
                              <m:e>
                                <m:r>
                                  <a:rPr lang="en-US" b="1" i="1" smtClean="0">
                                    <a:solidFill>
                                      <a:srgbClr val="EFEFEF"/>
                                    </a:solidFill>
                                    <a:latin typeface="Cambria Math" panose="02040503050406030204" pitchFamily="18" charset="0"/>
                                    <a:cs typeface="Arial"/>
                                    <a:sym typeface="Arial"/>
                                  </a:rPr>
                                  <m:t>𝟑</m:t>
                                </m:r>
                              </m:e>
                              <m:e>
                                <m:r>
                                  <a:rPr lang="en-US" b="1" i="1" smtClean="0">
                                    <a:solidFill>
                                      <a:srgbClr val="EFEFEF"/>
                                    </a:solidFill>
                                    <a:latin typeface="Cambria Math" panose="02040503050406030204" pitchFamily="18" charset="0"/>
                                    <a:cs typeface="Arial"/>
                                    <a:sym typeface="Arial"/>
                                  </a:rPr>
                                  <m:t>𝟒</m:t>
                                </m:r>
                              </m:e>
                              <m:e>
                                <m:r>
                                  <a:rPr lang="en-US" b="1" i="1" smtClean="0">
                                    <a:solidFill>
                                      <a:srgbClr val="EFEFEF"/>
                                    </a:solidFill>
                                    <a:latin typeface="Cambria Math" panose="02040503050406030204" pitchFamily="18" charset="0"/>
                                    <a:cs typeface="Arial"/>
                                    <a:sym typeface="Arial"/>
                                  </a:rPr>
                                  <m:t>𝟓</m:t>
                                </m:r>
                              </m:e>
                            </m:mr>
                          </m:m>
                          <m:r>
                            <a:rPr lang="en-US" b="1" i="1">
                              <a:solidFill>
                                <a:srgbClr val="EFEFEF"/>
                              </a:solidFill>
                              <a:latin typeface="Cambria Math" panose="02040503050406030204" pitchFamily="18" charset="0"/>
                              <a:cs typeface="Arial"/>
                              <a:sym typeface="Arial"/>
                            </a:rPr>
                            <m:t>   </m:t>
                          </m:r>
                          <m:m>
                            <m:mPr>
                              <m:mcs>
                                <m:mc>
                                  <m:mcPr>
                                    <m:count m:val="1"/>
                                    <m:mcJc m:val="center"/>
                                  </m:mcPr>
                                </m:mc>
                              </m:mcs>
                              <m:ctrlPr>
                                <a:rPr lang="en-US" b="1" i="1">
                                  <a:solidFill>
                                    <a:srgbClr val="EFEFEF"/>
                                  </a:solidFill>
                                  <a:latin typeface="Cambria Math" panose="02040503050406030204" pitchFamily="18" charset="0"/>
                                  <a:cs typeface="Arial"/>
                                  <a:sym typeface="Arial"/>
                                </a:rPr>
                              </m:ctrlPr>
                            </m:mPr>
                            <m:mr>
                              <m:e>
                                <m:r>
                                  <m:rPr>
                                    <m:brk m:alnAt="7"/>
                                  </m:rPr>
                                  <a:rPr lang="en-US" b="1" i="1" smtClean="0">
                                    <a:solidFill>
                                      <a:srgbClr val="EFEFEF"/>
                                    </a:solidFill>
                                    <a:latin typeface="Cambria Math" panose="02040503050406030204" pitchFamily="18" charset="0"/>
                                    <a:cs typeface="Arial"/>
                                    <a:sym typeface="Arial"/>
                                  </a:rPr>
                                  <m:t>𝟔</m:t>
                                </m:r>
                              </m:e>
                            </m:mr>
                            <m:mr>
                              <m:e>
                                <m:r>
                                  <a:rPr lang="en-US" b="1" i="1">
                                    <a:solidFill>
                                      <a:srgbClr val="EFEFEF"/>
                                    </a:solidFill>
                                    <a:latin typeface="Cambria Math" panose="02040503050406030204" pitchFamily="18" charset="0"/>
                                    <a:cs typeface="Arial"/>
                                    <a:sym typeface="Arial"/>
                                  </a:rPr>
                                  <m:t>𝟔</m:t>
                                </m:r>
                              </m:e>
                            </m:mr>
                          </m:m>
                        </m:e>
                      </m:mr>
                    </m:m>
                  </m:oMath>
                </a14:m>
                <a:endParaRPr lang="en-US" b="1" dirty="0">
                  <a:solidFill>
                    <a:srgbClr val="EFEFEF"/>
                  </a:solidFill>
                  <a:latin typeface="Ubuntu Light" panose="020B0604020202020204" charset="0"/>
                  <a:cs typeface="Arial"/>
                  <a:sym typeface="Arial"/>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a:t>
                </a:r>
                <a:r>
                  <a:rPr lang="en-US" sz="1400" dirty="0">
                    <a:solidFill>
                      <a:srgbClr val="EFEFEF"/>
                    </a:solidFill>
                    <a:latin typeface="Ubuntu Light" panose="020B0604020202020204" charset="0"/>
                    <a:cs typeface="Arial"/>
                    <a:sym typeface="Arial"/>
                  </a:rPr>
                  <a:t>, </a:t>
                </a:r>
                <a:r>
                  <a:rPr lang="ru-RU" sz="1400" dirty="0">
                    <a:solidFill>
                      <a:srgbClr val="EFEFEF"/>
                    </a:solidFill>
                    <a:latin typeface="Ubuntu Light" panose="020B0604020202020204" charset="0"/>
                    <a:cs typeface="Arial"/>
                    <a:sym typeface="Arial"/>
                  </a:rPr>
                  <a:t>что команда выиграет</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t>
                </a:r>
                <a:r>
                  <a:rPr lang="ru-RU" b="1" dirty="0">
                    <a:solidFill>
                      <a:srgbClr val="EFEFEF"/>
                    </a:solidFill>
                    <a:latin typeface="Ubuntu Light" panose="020B0604020202020204" charset="0"/>
                    <a:cs typeface="Arial"/>
                    <a:sym typeface="Arial"/>
                  </a:rPr>
                  <a:t>А</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0 + 4</a:t>
                </a:r>
                <a:r>
                  <a:rPr lang="en-US" dirty="0">
                    <a:solidFill>
                      <a:srgbClr val="EFEFEF"/>
                    </a:solidFill>
                    <a:latin typeface="Ubuntu Light" panose="020B0604020202020204" charset="0"/>
                    <a:cs typeface="Arial"/>
                    <a:sym typeface="Arial"/>
                  </a:rPr>
                  <a:t>/15 * 1/2 + 10/15 = 12/15 = 4/5 = 0,8</a:t>
                </a:r>
              </a:p>
              <a:p>
                <a:pPr marL="628650" lvl="1" indent="-171450">
                  <a:lnSpc>
                    <a:spcPct val="100000"/>
                  </a:lnSpc>
                  <a:buClr>
                    <a:srgbClr val="FF4081"/>
                  </a:buClr>
                  <a:buSzPct val="105000"/>
                  <a:buFont typeface="Arial" panose="020B0604020202020204" pitchFamily="34" charset="0"/>
                  <a:buChar char="•"/>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0,8</a:t>
                </a:r>
                <a:endParaRPr lang="en-US" sz="1400" dirty="0">
                  <a:latin typeface="Ubuntu Light" panose="020B0604020202020204" charset="0"/>
                </a:endParaRPr>
              </a:p>
              <a:p>
                <a:pPr marL="0" indent="0">
                  <a:buClr>
                    <a:schemeClr val="dk1"/>
                  </a:buClr>
                  <a:buSzPts val="1100"/>
                  <a:buNone/>
                </a:pPr>
                <a:endParaRPr lang="en-US" sz="1400" dirty="0">
                  <a:latin typeface="Ubuntu Light" panose="020B0604020202020204" charset="0"/>
                </a:endParaRPr>
              </a:p>
              <a:p>
                <a:pPr marL="0" indent="0">
                  <a:buClr>
                    <a:schemeClr val="dk1"/>
                  </a:buClr>
                  <a:buSzPts val="1100"/>
                  <a:buNone/>
                </a:pPr>
                <a:endParaRPr lang="en-US" sz="1400" dirty="0">
                  <a:latin typeface="Ubuntu Light" panose="020B0604020202020204" charset="0"/>
                </a:endParaRPr>
              </a:p>
            </p:txBody>
          </p:sp>
        </mc:Choice>
        <mc:Fallback xmlns="">
          <p:sp>
            <p:nvSpPr>
              <p:cNvPr id="4" name="Google Shape;1170;p74">
                <a:extLst>
                  <a:ext uri="{FF2B5EF4-FFF2-40B4-BE49-F238E27FC236}">
                    <a16:creationId xmlns:a16="http://schemas.microsoft.com/office/drawing/2014/main" id="{40F62841-4CCA-477B-8DE8-AF40C095EE4C}"/>
                  </a:ext>
                </a:extLst>
              </p:cNvPr>
              <p:cNvSpPr txBox="1">
                <a:spLocks noRot="1" noChangeAspect="1" noMove="1" noResize="1" noEditPoints="1" noAdjustHandles="1" noChangeArrowheads="1" noChangeShapeType="1" noTextEdit="1"/>
              </p:cNvSpPr>
              <p:nvPr/>
            </p:nvSpPr>
            <p:spPr>
              <a:xfrm>
                <a:off x="817233" y="2419643"/>
                <a:ext cx="5462725" cy="2239685"/>
              </a:xfrm>
              <a:prstGeom prst="rect">
                <a:avLst/>
              </a:prstGeom>
              <a:blipFill>
                <a:blip r:embed="rId3"/>
                <a:stretch>
                  <a:fillRect l="-111"/>
                </a:stretch>
              </a:blipFill>
              <a:ln w="28575">
                <a:solidFill>
                  <a:schemeClr val="bg1"/>
                </a:solidFill>
              </a:ln>
            </p:spPr>
            <p:txBody>
              <a:bodyPr/>
              <a:lstStyle/>
              <a:p>
                <a:r>
                  <a:rPr lang="ru-RU">
                    <a:noFill/>
                  </a:rPr>
                  <a:t> </a:t>
                </a:r>
              </a:p>
            </p:txBody>
          </p:sp>
        </mc:Fallback>
      </mc:AlternateContent>
      <p:sp>
        <p:nvSpPr>
          <p:cNvPr id="5" name="Google Shape;6708;p108">
            <a:hlinkClick r:id="rId4"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 name="Прямоугольник 1">
            <a:extLst>
              <a:ext uri="{FF2B5EF4-FFF2-40B4-BE49-F238E27FC236}">
                <a16:creationId xmlns:a16="http://schemas.microsoft.com/office/drawing/2014/main" id="{18B4D970-2E94-4561-9EE0-03BA5FED1377}"/>
              </a:ext>
            </a:extLst>
          </p:cNvPr>
          <p:cNvSpPr/>
          <p:nvPr/>
        </p:nvSpPr>
        <p:spPr>
          <a:xfrm>
            <a:off x="711600" y="341762"/>
            <a:ext cx="1045479" cy="153888"/>
          </a:xfrm>
          <a:prstGeom prst="rect">
            <a:avLst/>
          </a:prstGeom>
        </p:spPr>
        <p:txBody>
          <a:bodyPr wrap="none">
            <a:spAutoFit/>
          </a:bodyPr>
          <a:lstStyle/>
          <a:p>
            <a:r>
              <a:rPr lang="ru-RU" sz="400" dirty="0">
                <a:solidFill>
                  <a:schemeClr val="bg1"/>
                </a:solidFill>
              </a:rPr>
              <a:t>Можно я просто напишу тут ответ</a:t>
            </a:r>
            <a:r>
              <a:rPr lang="en-US" sz="400" dirty="0">
                <a:solidFill>
                  <a:schemeClr val="bg1"/>
                </a:solidFill>
              </a:rPr>
              <a:t>?(</a:t>
            </a:r>
            <a:endParaRPr lang="ru-RU" sz="400" dirty="0">
              <a:solidFill>
                <a:schemeClr val="bg1"/>
              </a:solidFill>
            </a:endParaRPr>
          </a:p>
        </p:txBody>
      </p:sp>
    </p:spTree>
    <p:extLst>
      <p:ext uri="{BB962C8B-B14F-4D97-AF65-F5344CB8AC3E}">
        <p14:creationId xmlns:p14="http://schemas.microsoft.com/office/powerpoint/2010/main" val="721360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Фломастеры</a:t>
            </a:r>
            <a:endParaRPr dirty="0">
              <a:solidFill>
                <a:schemeClr val="bg1"/>
              </a:solidFill>
            </a:endParaRPr>
          </a:p>
        </p:txBody>
      </p:sp>
      <p:sp>
        <p:nvSpPr>
          <p:cNvPr id="1110" name="Google Shape;1110;p68"/>
          <p:cNvSpPr txBox="1">
            <a:spLocks noGrp="1"/>
          </p:cNvSpPr>
          <p:nvPr>
            <p:ph type="body" idx="1"/>
          </p:nvPr>
        </p:nvSpPr>
        <p:spPr>
          <a:xfrm>
            <a:off x="817233" y="1114859"/>
            <a:ext cx="7720800" cy="566230"/>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В ящике четыре красных и два синих фломастера. Фломастеры вытаскивают по очереди в случайном порядке. Какова вероятность того, что первый раз синий фломастер появится третьим по счету?</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4" y="1892271"/>
            <a:ext cx="4275272" cy="1146351"/>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3</a:t>
            </a:r>
            <a:r>
              <a:rPr lang="en-US" dirty="0">
                <a:solidFill>
                  <a:srgbClr val="EFEFEF"/>
                </a:solidFill>
                <a:latin typeface="Ubuntu Light" panose="020B0604020202020204" charset="0"/>
                <a:cs typeface="Arial"/>
                <a:sym typeface="Arial"/>
              </a:rPr>
              <a:t>/5 * 2/4 * 2/3 = 1/5 = 0,2</a:t>
            </a:r>
            <a:endParaRPr lang="ru-RU" dirty="0">
              <a:solidFill>
                <a:srgbClr val="EFEFEF"/>
              </a:solidFill>
              <a:latin typeface="Ubuntu Light" panose="020B0604020202020204" charset="0"/>
              <a:cs typeface="Arial"/>
              <a:sym typeface="Arial"/>
            </a:endParaRPr>
          </a:p>
          <a:p>
            <a:pPr marL="457200" lvl="1" indent="0">
              <a:lnSpc>
                <a:spcPct val="100000"/>
              </a:lnSpc>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en-US" sz="1400" dirty="0">
                <a:latin typeface="Ubuntu Light" panose="020B0604020202020204" charset="0"/>
              </a:rPr>
              <a:t>0,</a:t>
            </a:r>
            <a:r>
              <a:rPr lang="ru-RU" sz="1400" dirty="0">
                <a:latin typeface="Ubuntu Light" panose="020B0604020202020204" charset="0"/>
              </a:rPr>
              <a:t>2</a:t>
            </a:r>
            <a:endParaRPr lang="en-US"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783179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highlight>
                  <a:schemeClr val="accent4"/>
                </a:highlight>
              </a:rPr>
              <a:t>SMS-</a:t>
            </a:r>
            <a:r>
              <a:rPr lang="ru-RU" dirty="0">
                <a:solidFill>
                  <a:schemeClr val="bg1"/>
                </a:solidFill>
                <a:highlight>
                  <a:schemeClr val="accent4"/>
                </a:highlight>
              </a:rPr>
              <a:t>сообщение</a:t>
            </a:r>
            <a:endParaRPr dirty="0">
              <a:solidFill>
                <a:schemeClr val="bg1"/>
              </a:solidFill>
            </a:endParaRPr>
          </a:p>
        </p:txBody>
      </p:sp>
      <p:sp>
        <p:nvSpPr>
          <p:cNvPr id="1110" name="Google Shape;1110;p68"/>
          <p:cNvSpPr txBox="1">
            <a:spLocks noGrp="1"/>
          </p:cNvSpPr>
          <p:nvPr>
            <p:ph type="body" idx="1"/>
          </p:nvPr>
        </p:nvSpPr>
        <p:spPr>
          <a:xfrm>
            <a:off x="817233" y="1114859"/>
            <a:ext cx="7720800" cy="777412"/>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Телефон передаёт SMS-сообщение. В случае неудачи телефон делает следующую попытку. Вероятность того, что сообщение удастся передать без ошибок в каждой отдельной попытке, равна 0,4. Найдите вероятность того, что для передачи сообщения потребуется не больше двух попыток.</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4" y="2145489"/>
            <a:ext cx="4275272" cy="1519145"/>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со второго раза</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0,4 * 0,6 = 0,24</a:t>
            </a: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общая</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 </a:t>
            </a:r>
            <a:r>
              <a:rPr lang="en-US" b="1" dirty="0">
                <a:solidFill>
                  <a:srgbClr val="EFEFEF"/>
                </a:solidFill>
                <a:latin typeface="Ubuntu Light" panose="020B0604020202020204" charset="0"/>
                <a:cs typeface="Arial"/>
                <a:sym typeface="Arial"/>
              </a:rPr>
              <a:t>B)</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0,24 + 0,4 = 0,64</a:t>
            </a:r>
          </a:p>
          <a:p>
            <a:pPr marL="628650" lvl="1" indent="-171450">
              <a:lnSpc>
                <a:spcPct val="100000"/>
              </a:lnSpc>
              <a:buClr>
                <a:srgbClr val="FF4081"/>
              </a:buClr>
              <a:buSzPct val="105000"/>
              <a:buFont typeface="Arial" panose="020B0604020202020204" pitchFamily="34" charset="0"/>
              <a:buChar char="•"/>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en-US" sz="1400" dirty="0">
                <a:latin typeface="Ubuntu Light" panose="020B0604020202020204" charset="0"/>
              </a:rPr>
              <a:t>0,64</a:t>
            </a:r>
            <a:endParaRPr lang="en-US"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075774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Кубик </a:t>
            </a:r>
            <a:r>
              <a:rPr lang="ru-RU" dirty="0">
                <a:solidFill>
                  <a:schemeClr val="bg1"/>
                </a:solidFill>
              </a:rPr>
              <a:t> №1</a:t>
            </a:r>
            <a:endParaRPr dirty="0">
              <a:solidFill>
                <a:schemeClr val="bg1"/>
              </a:solidFill>
            </a:endParaRPr>
          </a:p>
        </p:txBody>
      </p:sp>
      <p:sp>
        <p:nvSpPr>
          <p:cNvPr id="1110" name="Google Shape;1110;p68"/>
          <p:cNvSpPr txBox="1">
            <a:spLocks noGrp="1"/>
          </p:cNvSpPr>
          <p:nvPr>
            <p:ph type="body" idx="1"/>
          </p:nvPr>
        </p:nvSpPr>
        <p:spPr>
          <a:xfrm>
            <a:off x="817233" y="1114859"/>
            <a:ext cx="7720800" cy="981228"/>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Первый игральный кубик обычный, а на гранях второго кубика числа 5 и 6 встречаются по три раза. В остальном кубики одинаковые.</a:t>
            </a:r>
          </a:p>
          <a:p>
            <a:pPr marL="0" lvl="0" indent="0">
              <a:buNone/>
            </a:pPr>
            <a:r>
              <a:rPr lang="ru-RU" dirty="0"/>
              <a:t>Один случайно выбранный кубик бросают два раза. Известно, что в каком-то порядке выпали 5 и 6 очков. Какова вероятность того, что бросали второй кубик?</a:t>
            </a:r>
          </a:p>
          <a:p>
            <a:pPr marL="0" lvl="0" indent="0">
              <a:buNone/>
            </a:pPr>
            <a:endParaRPr lang="ru-RU" dirty="0"/>
          </a:p>
        </p:txBody>
      </p:sp>
      <mc:AlternateContent xmlns:mc="http://schemas.openxmlformats.org/markup-compatibility/2006" xmlns:a14="http://schemas.microsoft.com/office/drawing/2010/main">
        <mc:Choice Requires="a14">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215828"/>
                <a:ext cx="6758219" cy="2363206"/>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для первого кубика</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rPr>
                  <a:t>P(A)</a:t>
                </a:r>
                <a:r>
                  <a:rPr lang="ru-RU" b="1" dirty="0">
                    <a:solidFill>
                      <a:srgbClr val="EFEFEF"/>
                    </a:solidFill>
                    <a:latin typeface="Ubuntu Light" panose="020B0604020202020204" charset="0"/>
                  </a:rPr>
                  <a:t> </a:t>
                </a:r>
                <a:r>
                  <a:rPr lang="en-US" dirty="0">
                    <a:solidFill>
                      <a:srgbClr val="EFEFEF"/>
                    </a:solidFill>
                    <a:latin typeface="Ubuntu Light" panose="020B0604020202020204" charset="0"/>
                  </a:rPr>
                  <a:t>=</a:t>
                </a:r>
                <a:r>
                  <a:rPr lang="ru-RU" dirty="0">
                    <a:solidFill>
                      <a:srgbClr val="EFEFEF"/>
                    </a:solidFill>
                    <a:latin typeface="Ubuntu Light" panose="020B0604020202020204" charset="0"/>
                  </a:rPr>
                  <a:t> </a:t>
                </a:r>
                <a:r>
                  <a:rPr lang="en-US" dirty="0">
                    <a:solidFill>
                      <a:srgbClr val="EFEFEF"/>
                    </a:solidFill>
                    <a:latin typeface="Ubuntu Light" panose="020B0604020202020204" charset="0"/>
                  </a:rPr>
                  <a:t>2/36</a:t>
                </a:r>
                <a:r>
                  <a:rPr lang="ru-RU" dirty="0">
                    <a:solidFill>
                      <a:srgbClr val="EFEFEF"/>
                    </a:solidFill>
                    <a:latin typeface="Ubuntu Light" panose="020B0604020202020204" charset="0"/>
                  </a:rPr>
                  <a:t> </a:t>
                </a:r>
                <a:r>
                  <a:rPr lang="en-US" dirty="0">
                    <a:solidFill>
                      <a:srgbClr val="EFEFEF"/>
                    </a:solidFill>
                    <a:latin typeface="Ubuntu Light" panose="020B0604020202020204" charset="0"/>
                  </a:rPr>
                  <a:t>=</a:t>
                </a:r>
                <a:r>
                  <a:rPr lang="ru-RU" dirty="0">
                    <a:solidFill>
                      <a:srgbClr val="EFEFEF"/>
                    </a:solidFill>
                    <a:latin typeface="Ubuntu Light" panose="020B0604020202020204" charset="0"/>
                  </a:rPr>
                  <a:t> </a:t>
                </a:r>
                <a:r>
                  <a:rPr lang="en-US" dirty="0">
                    <a:solidFill>
                      <a:srgbClr val="EFEFEF"/>
                    </a:solidFill>
                    <a:latin typeface="Ubuntu Light" panose="020B0604020202020204" charset="0"/>
                  </a:rPr>
                  <a:t>1/18</a:t>
                </a:r>
                <a:endParaRPr lang="ru-RU" dirty="0">
                  <a:solidFill>
                    <a:srgbClr val="EFEFEF"/>
                  </a:solidFill>
                  <a:latin typeface="Ubuntu Light" panose="020B0604020202020204" charset="0"/>
                </a:endParaRPr>
              </a:p>
              <a:p>
                <a:pPr marL="0" indent="0">
                  <a:buClr>
                    <a:schemeClr val="dk1"/>
                  </a:buClr>
                  <a:buSzPts val="1100"/>
                  <a:buNone/>
                </a:pPr>
                <a:r>
                  <a:rPr lang="ru-RU" sz="1400" dirty="0">
                    <a:solidFill>
                      <a:srgbClr val="EFEFEF"/>
                    </a:solidFill>
                    <a:latin typeface="Ubuntu Light" panose="020B0604020202020204" charset="0"/>
                  </a:rPr>
                  <a:t>Вероятность для второго кубика</a:t>
                </a:r>
                <a:r>
                  <a:rPr lang="en-US" sz="1400" dirty="0">
                    <a:solidFill>
                      <a:srgbClr val="EFEFEF"/>
                    </a:solidFill>
                    <a:latin typeface="Ubuntu Light" panose="020B0604020202020204" charset="0"/>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2/4</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1/2</a:t>
                </a:r>
                <a:endParaRPr lang="ru-RU" dirty="0">
                  <a:solidFill>
                    <a:srgbClr val="EFEFEF"/>
                  </a:solidFill>
                  <a:latin typeface="Ubuntu Light" panose="020B0604020202020204" charset="0"/>
                  <a:cs typeface="Arial"/>
                  <a:sym typeface="Arial"/>
                </a:endParaRPr>
              </a:p>
              <a:p>
                <a:pPr marL="0" indent="0">
                  <a:buClr>
                    <a:srgbClr val="FF4081"/>
                  </a:buClr>
                  <a:buSzPct val="105000"/>
                  <a:buNone/>
                </a:pPr>
                <a:r>
                  <a:rPr lang="ru-RU" sz="1400" dirty="0">
                    <a:solidFill>
                      <a:srgbClr val="EFEFEF"/>
                    </a:solidFill>
                    <a:latin typeface="Ubuntu Light" panose="020B0604020202020204" charset="0"/>
                  </a:rPr>
                  <a:t>Общая вероятность</a:t>
                </a:r>
                <a:r>
                  <a:rPr lang="en-US" sz="1400" dirty="0">
                    <a:solidFill>
                      <a:srgbClr val="EFEFEF"/>
                    </a:solidFill>
                    <a:latin typeface="Ubuntu Light" panose="020B0604020202020204" charset="0"/>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P(A+B)</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1/18 + 1/2 = 10/18 = 5/9</a:t>
                </a:r>
                <a:endParaRPr lang="ru-RU" dirty="0">
                  <a:solidFill>
                    <a:srgbClr val="EFEFEF"/>
                  </a:solidFill>
                  <a:latin typeface="Ubuntu Light" panose="020B0604020202020204" charset="0"/>
                  <a:cs typeface="Arial"/>
                  <a:sym typeface="Arial"/>
                </a:endParaRPr>
              </a:p>
              <a:p>
                <a:pPr marL="0" indent="0">
                  <a:buClr>
                    <a:srgbClr val="FF4081"/>
                  </a:buClr>
                  <a:buSzPct val="105000"/>
                  <a:buNone/>
                </a:pPr>
                <a:r>
                  <a:rPr lang="ru-RU" sz="1400" dirty="0">
                    <a:solidFill>
                      <a:srgbClr val="EFEFEF"/>
                    </a:solidFill>
                    <a:latin typeface="Ubuntu Light" panose="020B0604020202020204" charset="0"/>
                  </a:rPr>
                  <a:t>Вероятность, что бросали второй кубик</a:t>
                </a:r>
                <a:r>
                  <a:rPr lang="en-US" sz="1400" dirty="0">
                    <a:solidFill>
                      <a:srgbClr val="EFEFEF"/>
                    </a:solidFill>
                    <a:latin typeface="Ubuntu Light" panose="020B0604020202020204" charset="0"/>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P(C)</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1/2 </a:t>
                </a:r>
                <a14:m>
                  <m:oMath xmlns:m="http://schemas.openxmlformats.org/officeDocument/2006/math">
                    <m:r>
                      <a:rPr lang="en-US" i="1" smtClean="0">
                        <a:solidFill>
                          <a:srgbClr val="EFEFEF"/>
                        </a:solidFill>
                        <a:latin typeface="Cambria Math" panose="02040503050406030204" pitchFamily="18" charset="0"/>
                        <a:sym typeface="Arial"/>
                      </a:rPr>
                      <m:t>÷</m:t>
                    </m:r>
                  </m:oMath>
                </a14:m>
                <a:r>
                  <a:rPr lang="en-US" dirty="0">
                    <a:solidFill>
                      <a:srgbClr val="EFEFEF"/>
                    </a:solidFill>
                    <a:latin typeface="Ubuntu Light" panose="020B0604020202020204" charset="0"/>
                  </a:rPr>
                  <a:t> 5/9 = 9/10 = 0,9</a:t>
                </a:r>
              </a:p>
              <a:p>
                <a:pPr marL="628650" lvl="1" indent="-171450">
                  <a:lnSpc>
                    <a:spcPct val="100000"/>
                  </a:lnSpc>
                  <a:buClr>
                    <a:srgbClr val="FF4081"/>
                  </a:buClr>
                  <a:buSzPct val="105000"/>
                  <a:buFont typeface="Arial" panose="020B0604020202020204" pitchFamily="34" charset="0"/>
                  <a:buChar char="•"/>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0,9</a:t>
                </a:r>
              </a:p>
              <a:p>
                <a:pPr marL="0" indent="0">
                  <a:buClr>
                    <a:schemeClr val="dk1"/>
                  </a:buClr>
                  <a:buSzPts val="1100"/>
                  <a:buFont typeface="Arial"/>
                  <a:buNone/>
                </a:pPr>
                <a:endParaRPr lang="en-US" sz="1400" dirty="0">
                  <a:latin typeface="Ubuntu Light" panose="020B0604020202020204" charset="0"/>
                </a:endParaRPr>
              </a:p>
            </p:txBody>
          </p:sp>
        </mc:Choice>
        <mc:Fallback xmlns="">
          <p:sp>
            <p:nvSpPr>
              <p:cNvPr id="4" name="Google Shape;1170;p74">
                <a:extLst>
                  <a:ext uri="{FF2B5EF4-FFF2-40B4-BE49-F238E27FC236}">
                    <a16:creationId xmlns:a16="http://schemas.microsoft.com/office/drawing/2014/main" id="{40F62841-4CCA-477B-8DE8-AF40C095EE4C}"/>
                  </a:ext>
                </a:extLst>
              </p:cNvPr>
              <p:cNvSpPr txBox="1">
                <a:spLocks noRot="1" noChangeAspect="1" noMove="1" noResize="1" noEditPoints="1" noAdjustHandles="1" noChangeArrowheads="1" noChangeShapeType="1" noTextEdit="1"/>
              </p:cNvSpPr>
              <p:nvPr/>
            </p:nvSpPr>
            <p:spPr>
              <a:xfrm>
                <a:off x="817233" y="2215828"/>
                <a:ext cx="6758219" cy="2363206"/>
              </a:xfrm>
              <a:prstGeom prst="rect">
                <a:avLst/>
              </a:prstGeom>
              <a:blipFill>
                <a:blip r:embed="rId3"/>
                <a:stretch>
                  <a:fillRect l="-90"/>
                </a:stretch>
              </a:blipFill>
              <a:ln w="28575">
                <a:solidFill>
                  <a:schemeClr val="bg1"/>
                </a:solidFill>
              </a:ln>
            </p:spPr>
            <p:txBody>
              <a:bodyPr/>
              <a:lstStyle/>
              <a:p>
                <a:r>
                  <a:rPr lang="ru-RU">
                    <a:noFill/>
                  </a:rPr>
                  <a:t> </a:t>
                </a:r>
              </a:p>
            </p:txBody>
          </p:sp>
        </mc:Fallback>
      </mc:AlternateContent>
      <p:sp>
        <p:nvSpPr>
          <p:cNvPr id="5" name="Google Shape;6708;p108">
            <a:hlinkClick r:id="rId4"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050534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Кубик </a:t>
            </a:r>
            <a:r>
              <a:rPr lang="ru-RU" dirty="0">
                <a:solidFill>
                  <a:schemeClr val="bg1"/>
                </a:solidFill>
              </a:rPr>
              <a:t> №</a:t>
            </a:r>
            <a:r>
              <a:rPr lang="en-US" dirty="0">
                <a:solidFill>
                  <a:schemeClr val="bg1"/>
                </a:solidFill>
              </a:rPr>
              <a:t>2</a:t>
            </a:r>
            <a:endParaRPr dirty="0">
              <a:solidFill>
                <a:schemeClr val="bg1"/>
              </a:solidFill>
            </a:endParaRPr>
          </a:p>
        </p:txBody>
      </p:sp>
      <p:sp>
        <p:nvSpPr>
          <p:cNvPr id="1110" name="Google Shape;1110;p68"/>
          <p:cNvSpPr txBox="1">
            <a:spLocks noGrp="1"/>
          </p:cNvSpPr>
          <p:nvPr>
            <p:ph type="body" idx="1"/>
          </p:nvPr>
        </p:nvSpPr>
        <p:spPr>
          <a:xfrm>
            <a:off x="817233" y="1114859"/>
            <a:ext cx="7720800" cy="566230"/>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Игральную кость бросили один или несколько раз. Оказалось, что сумма всех выпавших очков равна 3. Какова вероятность того, что было сделано два броска? Ответ округлите до сотых.</a:t>
            </a:r>
          </a:p>
        </p:txBody>
      </p:sp>
      <mc:AlternateContent xmlns:mc="http://schemas.openxmlformats.org/markup-compatibility/2006">
        <mc:Choice xmlns:a14="http://schemas.microsoft.com/office/drawing/2010/main" Requires="a14">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1892270"/>
                <a:ext cx="6758219" cy="2767057"/>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для первого броска</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rPr>
                  <a:t>P(A)</a:t>
                </a:r>
                <a:r>
                  <a:rPr lang="ru-RU" b="1" dirty="0">
                    <a:solidFill>
                      <a:srgbClr val="EFEFEF"/>
                    </a:solidFill>
                    <a:latin typeface="Ubuntu Light" panose="020B0604020202020204" charset="0"/>
                  </a:rPr>
                  <a:t> </a:t>
                </a:r>
                <a:r>
                  <a:rPr lang="en-US" dirty="0">
                    <a:solidFill>
                      <a:srgbClr val="EFEFEF"/>
                    </a:solidFill>
                    <a:latin typeface="Ubuntu Light" panose="020B0604020202020204" charset="0"/>
                  </a:rPr>
                  <a:t>=</a:t>
                </a:r>
                <a:r>
                  <a:rPr lang="ru-RU" dirty="0">
                    <a:solidFill>
                      <a:srgbClr val="EFEFEF"/>
                    </a:solidFill>
                    <a:latin typeface="Ubuntu Light" panose="020B0604020202020204" charset="0"/>
                  </a:rPr>
                  <a:t> </a:t>
                </a:r>
                <a:r>
                  <a:rPr lang="en-US" dirty="0">
                    <a:solidFill>
                      <a:srgbClr val="EFEFEF"/>
                    </a:solidFill>
                    <a:latin typeface="Ubuntu Light" panose="020B0604020202020204" charset="0"/>
                  </a:rPr>
                  <a:t>1/6</a:t>
                </a:r>
                <a:endParaRPr lang="ru-RU" dirty="0">
                  <a:solidFill>
                    <a:srgbClr val="EFEFEF"/>
                  </a:solidFill>
                  <a:latin typeface="Ubuntu Light" panose="020B0604020202020204" charset="0"/>
                </a:endParaRPr>
              </a:p>
              <a:p>
                <a:pPr marL="0" indent="0">
                  <a:buClr>
                    <a:schemeClr val="dk1"/>
                  </a:buClr>
                  <a:buSzPts val="1100"/>
                  <a:buNone/>
                </a:pPr>
                <a:r>
                  <a:rPr lang="ru-RU" sz="1400" dirty="0">
                    <a:solidFill>
                      <a:srgbClr val="EFEFEF"/>
                    </a:solidFill>
                    <a:latin typeface="Ubuntu Light" panose="020B0604020202020204" charset="0"/>
                  </a:rPr>
                  <a:t>Вероятность для второго броска</a:t>
                </a:r>
                <a:r>
                  <a:rPr lang="en-US" sz="1400" dirty="0">
                    <a:solidFill>
                      <a:srgbClr val="EFEFEF"/>
                    </a:solidFill>
                    <a:latin typeface="Ubuntu Light" panose="020B0604020202020204" charset="0"/>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2/36</a:t>
                </a:r>
                <a:r>
                  <a:rPr lang="ru-RU" dirty="0">
                    <a:solidFill>
                      <a:srgbClr val="EFEFEF"/>
                    </a:solidFill>
                    <a:latin typeface="Ubuntu Light" panose="020B0604020202020204" charset="0"/>
                    <a:cs typeface="Arial"/>
                    <a:sym typeface="Arial"/>
                  </a:rPr>
                  <a:t> </a:t>
                </a:r>
              </a:p>
              <a:p>
                <a:pPr marL="0" indent="0">
                  <a:buClr>
                    <a:schemeClr val="dk1"/>
                  </a:buClr>
                  <a:buSzPts val="1100"/>
                  <a:buNone/>
                </a:pPr>
                <a:r>
                  <a:rPr lang="ru-RU" sz="1400" dirty="0">
                    <a:solidFill>
                      <a:srgbClr val="EFEFEF"/>
                    </a:solidFill>
                    <a:latin typeface="Ubuntu Light" panose="020B0604020202020204" charset="0"/>
                  </a:rPr>
                  <a:t>Вероятность для третьего броска</a:t>
                </a:r>
                <a:r>
                  <a:rPr lang="en-US" sz="1400" dirty="0">
                    <a:solidFill>
                      <a:srgbClr val="EFEFEF"/>
                    </a:solidFill>
                    <a:latin typeface="Ubuntu Light" panose="020B0604020202020204" charset="0"/>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t>
                </a:r>
                <a:r>
                  <a:rPr lang="ru-RU" b="1" dirty="0">
                    <a:solidFill>
                      <a:srgbClr val="EFEFEF"/>
                    </a:solidFill>
                    <a:latin typeface="Ubuntu Light" panose="020B0604020202020204" charset="0"/>
                    <a:cs typeface="Arial"/>
                    <a:sym typeface="Arial"/>
                  </a:rPr>
                  <a:t>С</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1/216</a:t>
                </a:r>
                <a:endParaRPr lang="ru-RU" dirty="0">
                  <a:solidFill>
                    <a:srgbClr val="EFEFEF"/>
                  </a:solidFill>
                  <a:latin typeface="Ubuntu Light" panose="020B0604020202020204" charset="0"/>
                  <a:cs typeface="Arial"/>
                  <a:sym typeface="Arial"/>
                </a:endParaRPr>
              </a:p>
              <a:p>
                <a:pPr marL="0" indent="0">
                  <a:buClr>
                    <a:srgbClr val="FF4081"/>
                  </a:buClr>
                  <a:buSzPct val="105000"/>
                  <a:buNone/>
                </a:pPr>
                <a:r>
                  <a:rPr lang="ru-RU" sz="1400" dirty="0">
                    <a:solidFill>
                      <a:srgbClr val="EFEFEF"/>
                    </a:solidFill>
                    <a:latin typeface="Ubuntu Light" panose="020B0604020202020204" charset="0"/>
                  </a:rPr>
                  <a:t>Общая вероятность</a:t>
                </a:r>
                <a:r>
                  <a:rPr lang="en-US" sz="1400" dirty="0">
                    <a:solidFill>
                      <a:srgbClr val="EFEFEF"/>
                    </a:solidFill>
                    <a:latin typeface="Ubuntu Light" panose="020B0604020202020204" charset="0"/>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P(A+B</a:t>
                </a:r>
                <a:r>
                  <a:rPr lang="ru-RU" b="1" dirty="0">
                    <a:solidFill>
                      <a:srgbClr val="EFEFEF"/>
                    </a:solidFill>
                    <a:latin typeface="Ubuntu Light" panose="020B0604020202020204" charset="0"/>
                    <a:cs typeface="Arial"/>
                    <a:sym typeface="Arial"/>
                  </a:rPr>
                  <a:t>+С</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1/</a:t>
                </a:r>
                <a:r>
                  <a:rPr lang="ru-RU" dirty="0">
                    <a:solidFill>
                      <a:srgbClr val="EFEFEF"/>
                    </a:solidFill>
                    <a:latin typeface="Ubuntu Light" panose="020B0604020202020204" charset="0"/>
                    <a:cs typeface="Arial"/>
                    <a:sym typeface="Arial"/>
                  </a:rPr>
                  <a:t>6</a:t>
                </a:r>
                <a:r>
                  <a:rPr lang="en-US" dirty="0">
                    <a:solidFill>
                      <a:srgbClr val="EFEFEF"/>
                    </a:solidFill>
                    <a:latin typeface="Ubuntu Light" panose="020B0604020202020204" charset="0"/>
                    <a:cs typeface="Arial"/>
                    <a:sym typeface="Arial"/>
                  </a:rPr>
                  <a:t> + </a:t>
                </a:r>
                <a:r>
                  <a:rPr lang="ru-RU" dirty="0">
                    <a:solidFill>
                      <a:srgbClr val="EFEFEF"/>
                    </a:solidFill>
                    <a:latin typeface="Ubuntu Light" panose="020B0604020202020204" charset="0"/>
                    <a:cs typeface="Arial"/>
                    <a:sym typeface="Arial"/>
                  </a:rPr>
                  <a:t>2</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36</a:t>
                </a:r>
                <a:r>
                  <a:rPr lang="en-US" dirty="0">
                    <a:solidFill>
                      <a:srgbClr val="EFEFEF"/>
                    </a:solidFill>
                    <a:latin typeface="Ubuntu Light" panose="020B0604020202020204" charset="0"/>
                    <a:cs typeface="Arial"/>
                    <a:sym typeface="Arial"/>
                  </a:rPr>
                  <a:t> </a:t>
                </a:r>
                <a:r>
                  <a:rPr lang="ru-RU">
                    <a:solidFill>
                      <a:srgbClr val="EFEFEF"/>
                    </a:solidFill>
                    <a:latin typeface="Ubuntu Light" panose="020B0604020202020204" charset="0"/>
                    <a:cs typeface="Arial"/>
                    <a:sym typeface="Arial"/>
                  </a:rPr>
                  <a:t>+</a:t>
                </a:r>
                <a:r>
                  <a:rPr lang="en-US">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1/</a:t>
                </a:r>
                <a:r>
                  <a:rPr lang="ru-RU" dirty="0">
                    <a:solidFill>
                      <a:srgbClr val="EFEFEF"/>
                    </a:solidFill>
                    <a:latin typeface="Ubuntu Light" panose="020B0604020202020204" charset="0"/>
                    <a:cs typeface="Arial"/>
                    <a:sym typeface="Arial"/>
                  </a:rPr>
                  <a:t>216</a:t>
                </a:r>
                <a:r>
                  <a:rPr lang="en-US" dirty="0">
                    <a:solidFill>
                      <a:srgbClr val="EFEFEF"/>
                    </a:solidFill>
                    <a:latin typeface="Ubuntu Light" panose="020B0604020202020204" charset="0"/>
                    <a:cs typeface="Arial"/>
                    <a:sym typeface="Arial"/>
                  </a:rPr>
                  <a:t> = </a:t>
                </a:r>
                <a:r>
                  <a:rPr lang="ru-RU" dirty="0">
                    <a:solidFill>
                      <a:srgbClr val="EFEFEF"/>
                    </a:solidFill>
                    <a:latin typeface="Ubuntu Light" panose="020B0604020202020204" charset="0"/>
                    <a:cs typeface="Arial"/>
                    <a:sym typeface="Arial"/>
                  </a:rPr>
                  <a:t>49</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216</a:t>
                </a:r>
              </a:p>
              <a:p>
                <a:pPr marL="0" indent="0">
                  <a:buClr>
                    <a:srgbClr val="FF4081"/>
                  </a:buClr>
                  <a:buSzPct val="105000"/>
                  <a:buNone/>
                </a:pPr>
                <a:r>
                  <a:rPr lang="ru-RU" sz="1400" dirty="0">
                    <a:solidFill>
                      <a:srgbClr val="EFEFEF"/>
                    </a:solidFill>
                    <a:latin typeface="Ubuntu Light" panose="020B0604020202020204" charset="0"/>
                  </a:rPr>
                  <a:t>Вероятность, что делали два броска</a:t>
                </a:r>
                <a:r>
                  <a:rPr lang="en-US" sz="1400" dirty="0">
                    <a:solidFill>
                      <a:srgbClr val="EFEFEF"/>
                    </a:solidFill>
                    <a:latin typeface="Ubuntu Light" panose="020B0604020202020204" charset="0"/>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P(D)</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2/36 </a:t>
                </a:r>
                <a14:m>
                  <m:oMath xmlns:m="http://schemas.openxmlformats.org/officeDocument/2006/math">
                    <m:r>
                      <a:rPr lang="en-US" i="1" smtClean="0">
                        <a:solidFill>
                          <a:srgbClr val="EFEFEF"/>
                        </a:solidFill>
                        <a:latin typeface="Cambria Math" panose="02040503050406030204" pitchFamily="18" charset="0"/>
                        <a:sym typeface="Arial"/>
                      </a:rPr>
                      <m:t>÷</m:t>
                    </m:r>
                  </m:oMath>
                </a14:m>
                <a:r>
                  <a:rPr lang="en-US" dirty="0">
                    <a:solidFill>
                      <a:srgbClr val="EFEFEF"/>
                    </a:solidFill>
                    <a:latin typeface="Ubuntu Light" panose="020B0604020202020204" charset="0"/>
                  </a:rPr>
                  <a:t> 49/216 = 12/49 = 0,244897959</a:t>
                </a:r>
              </a:p>
              <a:p>
                <a:pPr marL="628650" lvl="1" indent="-171450">
                  <a:lnSpc>
                    <a:spcPct val="100000"/>
                  </a:lnSpc>
                  <a:buClr>
                    <a:srgbClr val="FF4081"/>
                  </a:buClr>
                  <a:buSzPct val="105000"/>
                  <a:buFont typeface="Arial" panose="020B0604020202020204" pitchFamily="34" charset="0"/>
                  <a:buChar char="•"/>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0,24</a:t>
                </a:r>
                <a:endParaRPr lang="en-US" sz="1400" dirty="0">
                  <a:latin typeface="Ubuntu Light" panose="020B0604020202020204" charset="0"/>
                </a:endParaRPr>
              </a:p>
            </p:txBody>
          </p:sp>
        </mc:Choice>
        <mc:Fallback>
          <p:sp>
            <p:nvSpPr>
              <p:cNvPr id="4" name="Google Shape;1170;p74">
                <a:extLst>
                  <a:ext uri="{FF2B5EF4-FFF2-40B4-BE49-F238E27FC236}">
                    <a16:creationId xmlns:a16="http://schemas.microsoft.com/office/drawing/2014/main" id="{40F62841-4CCA-477B-8DE8-AF40C095EE4C}"/>
                  </a:ext>
                </a:extLst>
              </p:cNvPr>
              <p:cNvSpPr txBox="1">
                <a:spLocks noRot="1" noChangeAspect="1" noMove="1" noResize="1" noEditPoints="1" noAdjustHandles="1" noChangeArrowheads="1" noChangeShapeType="1" noTextEdit="1"/>
              </p:cNvSpPr>
              <p:nvPr/>
            </p:nvSpPr>
            <p:spPr>
              <a:xfrm>
                <a:off x="817233" y="1892270"/>
                <a:ext cx="6758219" cy="2767057"/>
              </a:xfrm>
              <a:prstGeom prst="rect">
                <a:avLst/>
              </a:prstGeom>
              <a:blipFill>
                <a:blip r:embed="rId3"/>
                <a:stretch>
                  <a:fillRect l="-90"/>
                </a:stretch>
              </a:blipFill>
              <a:ln w="28575">
                <a:solidFill>
                  <a:schemeClr val="bg1"/>
                </a:solidFill>
              </a:ln>
            </p:spPr>
            <p:txBody>
              <a:bodyPr/>
              <a:lstStyle/>
              <a:p>
                <a:r>
                  <a:rPr lang="ru-RU">
                    <a:noFill/>
                  </a:rPr>
                  <a:t> </a:t>
                </a:r>
              </a:p>
            </p:txBody>
          </p:sp>
        </mc:Fallback>
      </mc:AlternateContent>
      <p:sp>
        <p:nvSpPr>
          <p:cNvPr id="5" name="Google Shape;6708;p108">
            <a:hlinkClick r:id="rId4"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067209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Три</a:t>
            </a:r>
            <a:r>
              <a:rPr lang="ru-RU" dirty="0">
                <a:solidFill>
                  <a:schemeClr val="bg1"/>
                </a:solidFill>
              </a:rPr>
              <a:t> продавца</a:t>
            </a:r>
            <a:endParaRPr dirty="0">
              <a:solidFill>
                <a:schemeClr val="bg1"/>
              </a:solidFill>
            </a:endParaRPr>
          </a:p>
        </p:txBody>
      </p:sp>
      <p:sp>
        <p:nvSpPr>
          <p:cNvPr id="1110" name="Google Shape;1110;p68"/>
          <p:cNvSpPr txBox="1">
            <a:spLocks noGrp="1"/>
          </p:cNvSpPr>
          <p:nvPr>
            <p:ph type="body" idx="1"/>
          </p:nvPr>
        </p:nvSpPr>
        <p:spPr>
          <a:xfrm>
            <a:off x="817233" y="1114859"/>
            <a:ext cx="7720800" cy="770212"/>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В магазине три продавца. Каждый из них занят с клиентом с вероятностью 0,3. Найдите вероятность того, что в случайный момент времени все три продавца заняты одновременно (считайте, что клиенты заходят независимо друг от друга).</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039981"/>
            <a:ext cx="6758219" cy="1090081"/>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все заняты</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rPr>
              <a:t>P(A)</a:t>
            </a:r>
            <a:r>
              <a:rPr lang="ru-RU" b="1" dirty="0">
                <a:solidFill>
                  <a:srgbClr val="EFEFEF"/>
                </a:solidFill>
                <a:latin typeface="Ubuntu Light" panose="020B0604020202020204" charset="0"/>
              </a:rPr>
              <a:t> </a:t>
            </a:r>
            <a:r>
              <a:rPr lang="en-US" dirty="0">
                <a:solidFill>
                  <a:srgbClr val="EFEFEF"/>
                </a:solidFill>
                <a:latin typeface="Ubuntu Light" panose="020B0604020202020204" charset="0"/>
              </a:rPr>
              <a:t>=</a:t>
            </a:r>
            <a:r>
              <a:rPr lang="ru-RU" dirty="0">
                <a:solidFill>
                  <a:srgbClr val="EFEFEF"/>
                </a:solidFill>
                <a:latin typeface="Ubuntu Light" panose="020B0604020202020204" charset="0"/>
              </a:rPr>
              <a:t> 0,3 * 0,3 * 0,3 = 0,027</a:t>
            </a:r>
          </a:p>
          <a:p>
            <a:pPr marL="628650" lvl="1" indent="-171450">
              <a:lnSpc>
                <a:spcPct val="100000"/>
              </a:lnSpc>
              <a:buClr>
                <a:srgbClr val="FF4081"/>
              </a:buClr>
              <a:buSzPct val="105000"/>
              <a:buFont typeface="Arial" panose="020B0604020202020204" pitchFamily="34" charset="0"/>
              <a:buChar char="•"/>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0,027</a:t>
            </a:r>
          </a:p>
          <a:p>
            <a:pPr marL="0" indent="0">
              <a:buClr>
                <a:schemeClr val="dk1"/>
              </a:buClr>
              <a:buSzPts val="1100"/>
              <a:buFont typeface="Arial"/>
              <a:buNone/>
            </a:pP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398507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p87"/>
          <p:cNvSpPr txBox="1">
            <a:spLocks noGrp="1"/>
          </p:cNvSpPr>
          <p:nvPr>
            <p:ph type="title"/>
          </p:nvPr>
        </p:nvSpPr>
        <p:spPr>
          <a:xfrm>
            <a:off x="-158261" y="1030957"/>
            <a:ext cx="9460522" cy="12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ru-RU" sz="5400" dirty="0"/>
              <a:t>Бином Ньютона</a:t>
            </a:r>
            <a:endParaRPr sz="5400" dirty="0"/>
          </a:p>
        </p:txBody>
      </p:sp>
      <mc:AlternateContent xmlns:mc="http://schemas.openxmlformats.org/markup-compatibility/2006" xmlns:a14="http://schemas.microsoft.com/office/drawing/2010/main">
        <mc:Choice Requires="a14">
          <p:sp>
            <p:nvSpPr>
              <p:cNvPr id="1687" name="Google Shape;1687;p87"/>
              <p:cNvSpPr txBox="1">
                <a:spLocks noGrp="1"/>
              </p:cNvSpPr>
              <p:nvPr>
                <p:ph type="body" idx="1"/>
              </p:nvPr>
            </p:nvSpPr>
            <p:spPr>
              <a:xfrm>
                <a:off x="218049" y="2119345"/>
                <a:ext cx="8707901" cy="49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14:m>
                  <m:oMathPara xmlns:m="http://schemas.openxmlformats.org/officeDocument/2006/math">
                    <m:oMathParaPr>
                      <m:jc m:val="center"/>
                    </m:oMathParaPr>
                    <m:oMath xmlns:m="http://schemas.openxmlformats.org/officeDocument/2006/math">
                      <m:sSup>
                        <m:sSupPr>
                          <m:ctrlPr>
                            <a:rPr lang="en-US" sz="1700" b="1" i="1" smtClean="0">
                              <a:latin typeface="Cambria Math" panose="02040503050406030204" pitchFamily="18" charset="0"/>
                            </a:rPr>
                          </m:ctrlPr>
                        </m:sSupPr>
                        <m:e>
                          <m:r>
                            <a:rPr lang="en-US" sz="1700" b="1" i="0" smtClean="0">
                              <a:latin typeface="Cambria Math" panose="02040503050406030204" pitchFamily="18" charset="0"/>
                            </a:rPr>
                            <m:t>(</m:t>
                          </m:r>
                          <m:r>
                            <a:rPr lang="en-US" sz="1700" b="1" i="0" smtClean="0">
                              <a:latin typeface="Cambria Math" panose="02040503050406030204" pitchFamily="18" charset="0"/>
                            </a:rPr>
                            <m:t>𝐚</m:t>
                          </m:r>
                          <m:r>
                            <a:rPr lang="en-US" sz="1700" b="1" i="0" smtClean="0">
                              <a:latin typeface="Cambria Math" panose="02040503050406030204" pitchFamily="18" charset="0"/>
                            </a:rPr>
                            <m:t>+</m:t>
                          </m:r>
                          <m:r>
                            <a:rPr lang="en-US" sz="1700" b="1" i="0" smtClean="0">
                              <a:latin typeface="Cambria Math" panose="02040503050406030204" pitchFamily="18" charset="0"/>
                            </a:rPr>
                            <m:t>𝐛</m:t>
                          </m:r>
                          <m:r>
                            <a:rPr lang="en-US" sz="1700" b="1" i="0" smtClean="0">
                              <a:latin typeface="Cambria Math" panose="02040503050406030204" pitchFamily="18" charset="0"/>
                            </a:rPr>
                            <m:t>)</m:t>
                          </m:r>
                        </m:e>
                        <m:sup>
                          <m:r>
                            <a:rPr lang="en-US" sz="1700" b="1" i="0" smtClean="0">
                              <a:latin typeface="Cambria Math" panose="02040503050406030204" pitchFamily="18" charset="0"/>
                            </a:rPr>
                            <m:t>𝐧</m:t>
                          </m:r>
                        </m:sup>
                      </m:sSup>
                      <m:r>
                        <a:rPr lang="en-US" sz="1700" b="1" i="0" smtClean="0">
                          <a:latin typeface="Cambria Math" panose="02040503050406030204" pitchFamily="18" charset="0"/>
                        </a:rPr>
                        <m:t>= </m:t>
                      </m:r>
                      <m:nary>
                        <m:naryPr>
                          <m:chr m:val="∑"/>
                          <m:ctrlPr>
                            <a:rPr lang="en-US" sz="1700" b="1" i="1" smtClean="0">
                              <a:latin typeface="Cambria Math" panose="02040503050406030204" pitchFamily="18" charset="0"/>
                            </a:rPr>
                          </m:ctrlPr>
                        </m:naryPr>
                        <m:sub>
                          <m:r>
                            <m:rPr>
                              <m:brk m:alnAt="23"/>
                            </m:rPr>
                            <a:rPr lang="en-US" sz="1700" b="1" i="0" smtClean="0">
                              <a:latin typeface="Cambria Math" panose="02040503050406030204" pitchFamily="18" charset="0"/>
                            </a:rPr>
                            <m:t>𝐤</m:t>
                          </m:r>
                          <m:r>
                            <a:rPr lang="en-US" sz="1700" b="1" i="0" smtClean="0">
                              <a:latin typeface="Cambria Math" panose="02040503050406030204" pitchFamily="18" charset="0"/>
                            </a:rPr>
                            <m:t>=</m:t>
                          </m:r>
                          <m:r>
                            <a:rPr lang="en-US" sz="1700" b="1" i="0" smtClean="0">
                              <a:latin typeface="Cambria Math" panose="02040503050406030204" pitchFamily="18" charset="0"/>
                            </a:rPr>
                            <m:t>𝟎</m:t>
                          </m:r>
                        </m:sub>
                        <m:sup>
                          <m:r>
                            <a:rPr lang="en-US" sz="1700" b="1" i="0" smtClean="0">
                              <a:latin typeface="Cambria Math" panose="02040503050406030204" pitchFamily="18" charset="0"/>
                            </a:rPr>
                            <m:t>𝐧</m:t>
                          </m:r>
                        </m:sup>
                        <m:e>
                          <m:d>
                            <m:dPr>
                              <m:ctrlPr>
                                <a:rPr lang="en-US" sz="1700" b="1" i="1" smtClean="0">
                                  <a:latin typeface="Cambria Math" panose="02040503050406030204" pitchFamily="18" charset="0"/>
                                </a:rPr>
                              </m:ctrlPr>
                            </m:dPr>
                            <m:e>
                              <m:m>
                                <m:mPr>
                                  <m:mcs>
                                    <m:mc>
                                      <m:mcPr>
                                        <m:count m:val="1"/>
                                        <m:mcJc m:val="center"/>
                                      </m:mcPr>
                                    </m:mc>
                                  </m:mcs>
                                  <m:ctrlPr>
                                    <a:rPr lang="en-US" sz="1700" b="1" i="1" smtClean="0">
                                      <a:latin typeface="Cambria Math" panose="02040503050406030204" pitchFamily="18" charset="0"/>
                                    </a:rPr>
                                  </m:ctrlPr>
                                </m:mPr>
                                <m:mr>
                                  <m:e>
                                    <m:r>
                                      <m:rPr>
                                        <m:brk m:alnAt="7"/>
                                      </m:rPr>
                                      <a:rPr lang="en-US" sz="1700" b="1" i="0" smtClean="0">
                                        <a:latin typeface="Cambria Math" panose="02040503050406030204" pitchFamily="18" charset="0"/>
                                      </a:rPr>
                                      <m:t>𝐧</m:t>
                                    </m:r>
                                  </m:e>
                                </m:mr>
                                <m:mr>
                                  <m:e>
                                    <m:r>
                                      <a:rPr lang="en-US" sz="1700" b="1" i="0" smtClean="0">
                                        <a:latin typeface="Cambria Math" panose="02040503050406030204" pitchFamily="18" charset="0"/>
                                      </a:rPr>
                                      <m:t>𝐤</m:t>
                                    </m:r>
                                  </m:e>
                                </m:mr>
                              </m:m>
                            </m:e>
                          </m:d>
                          <m:sSup>
                            <m:sSupPr>
                              <m:ctrlPr>
                                <a:rPr lang="en-US" sz="1700" b="1" i="1" smtClean="0">
                                  <a:latin typeface="Cambria Math" panose="02040503050406030204" pitchFamily="18" charset="0"/>
                                </a:rPr>
                              </m:ctrlPr>
                            </m:sSupPr>
                            <m:e>
                              <m:r>
                                <a:rPr lang="en-US" sz="1700" b="1" i="0" smtClean="0">
                                  <a:latin typeface="Cambria Math" panose="02040503050406030204" pitchFamily="18" charset="0"/>
                                </a:rPr>
                                <m:t>𝐚</m:t>
                              </m:r>
                            </m:e>
                            <m:sup>
                              <m:r>
                                <a:rPr lang="en-US" sz="1700" b="1" i="0" smtClean="0">
                                  <a:latin typeface="Cambria Math" panose="02040503050406030204" pitchFamily="18" charset="0"/>
                                </a:rPr>
                                <m:t>𝐧</m:t>
                              </m:r>
                              <m:r>
                                <a:rPr lang="en-US" sz="1700" b="1" i="0" smtClean="0">
                                  <a:latin typeface="Cambria Math" panose="02040503050406030204" pitchFamily="18" charset="0"/>
                                </a:rPr>
                                <m:t>−</m:t>
                              </m:r>
                              <m:r>
                                <a:rPr lang="en-US" sz="1700" b="1" i="0" smtClean="0">
                                  <a:latin typeface="Cambria Math" panose="02040503050406030204" pitchFamily="18" charset="0"/>
                                </a:rPr>
                                <m:t>𝐤</m:t>
                              </m:r>
                            </m:sup>
                          </m:sSup>
                          <m:sSup>
                            <m:sSupPr>
                              <m:ctrlPr>
                                <a:rPr lang="en-US" sz="1700" b="1" i="1" smtClean="0">
                                  <a:latin typeface="Cambria Math" panose="02040503050406030204" pitchFamily="18" charset="0"/>
                                </a:rPr>
                              </m:ctrlPr>
                            </m:sSupPr>
                            <m:e>
                              <m:r>
                                <a:rPr lang="en-US" sz="1700" b="1" i="0" smtClean="0">
                                  <a:latin typeface="Cambria Math" panose="02040503050406030204" pitchFamily="18" charset="0"/>
                                </a:rPr>
                                <m:t>𝐛</m:t>
                              </m:r>
                            </m:e>
                            <m:sup>
                              <m:r>
                                <a:rPr lang="en-US" sz="1700" b="1" i="0" smtClean="0">
                                  <a:latin typeface="Cambria Math" panose="02040503050406030204" pitchFamily="18" charset="0"/>
                                </a:rPr>
                                <m:t>𝐤</m:t>
                              </m:r>
                            </m:sup>
                          </m:sSup>
                          <m:r>
                            <a:rPr lang="en-US" sz="1700" b="1" i="0" smtClean="0">
                              <a:latin typeface="Cambria Math" panose="02040503050406030204" pitchFamily="18" charset="0"/>
                            </a:rPr>
                            <m:t>=</m:t>
                          </m:r>
                        </m:e>
                      </m:nary>
                      <m:d>
                        <m:dPr>
                          <m:ctrlPr>
                            <a:rPr lang="en-US" sz="1700" b="1" i="1" smtClean="0">
                              <a:latin typeface="Cambria Math" panose="02040503050406030204" pitchFamily="18" charset="0"/>
                            </a:rPr>
                          </m:ctrlPr>
                        </m:dPr>
                        <m:e>
                          <m:m>
                            <m:mPr>
                              <m:mcs>
                                <m:mc>
                                  <m:mcPr>
                                    <m:count m:val="1"/>
                                    <m:mcJc m:val="center"/>
                                  </m:mcPr>
                                </m:mc>
                              </m:mcs>
                              <m:ctrlPr>
                                <a:rPr lang="en-US" sz="1700" b="1" i="1" smtClean="0">
                                  <a:latin typeface="Cambria Math" panose="02040503050406030204" pitchFamily="18" charset="0"/>
                                </a:rPr>
                              </m:ctrlPr>
                            </m:mPr>
                            <m:mr>
                              <m:e>
                                <m:r>
                                  <m:rPr>
                                    <m:brk m:alnAt="7"/>
                                  </m:rPr>
                                  <a:rPr lang="en-US" sz="1700" b="1" i="0" smtClean="0">
                                    <a:latin typeface="Cambria Math" panose="02040503050406030204" pitchFamily="18" charset="0"/>
                                  </a:rPr>
                                  <m:t>𝐧</m:t>
                                </m:r>
                              </m:e>
                            </m:mr>
                            <m:mr>
                              <m:e>
                                <m:r>
                                  <a:rPr lang="en-US" sz="1700" b="1" i="0" smtClean="0">
                                    <a:latin typeface="Cambria Math" panose="02040503050406030204" pitchFamily="18" charset="0"/>
                                  </a:rPr>
                                  <m:t>𝟎</m:t>
                                </m:r>
                              </m:e>
                            </m:mr>
                          </m:m>
                        </m:e>
                      </m:d>
                      <m:sSup>
                        <m:sSupPr>
                          <m:ctrlPr>
                            <a:rPr lang="en-US" sz="1700" b="1" i="1" smtClean="0">
                              <a:latin typeface="Cambria Math" panose="02040503050406030204" pitchFamily="18" charset="0"/>
                            </a:rPr>
                          </m:ctrlPr>
                        </m:sSupPr>
                        <m:e>
                          <m:r>
                            <a:rPr lang="en-US" sz="1700" b="1" i="0" smtClean="0">
                              <a:latin typeface="Cambria Math" panose="02040503050406030204" pitchFamily="18" charset="0"/>
                            </a:rPr>
                            <m:t>𝐚</m:t>
                          </m:r>
                        </m:e>
                        <m:sup>
                          <m:r>
                            <a:rPr lang="en-US" sz="1700" b="1" i="0" smtClean="0">
                              <a:latin typeface="Cambria Math" panose="02040503050406030204" pitchFamily="18" charset="0"/>
                            </a:rPr>
                            <m:t>𝐧</m:t>
                          </m:r>
                        </m:sup>
                      </m:sSup>
                      <m:r>
                        <a:rPr lang="en-US" sz="1700" b="1" i="0" smtClean="0">
                          <a:latin typeface="Cambria Math" panose="02040503050406030204" pitchFamily="18" charset="0"/>
                        </a:rPr>
                        <m:t>+</m:t>
                      </m:r>
                      <m:d>
                        <m:dPr>
                          <m:ctrlPr>
                            <a:rPr lang="en-US" sz="1700" b="1" i="1" smtClean="0">
                              <a:latin typeface="Cambria Math" panose="02040503050406030204" pitchFamily="18" charset="0"/>
                            </a:rPr>
                          </m:ctrlPr>
                        </m:dPr>
                        <m:e>
                          <m:m>
                            <m:mPr>
                              <m:mcs>
                                <m:mc>
                                  <m:mcPr>
                                    <m:count m:val="1"/>
                                    <m:mcJc m:val="center"/>
                                  </m:mcPr>
                                </m:mc>
                              </m:mcs>
                              <m:ctrlPr>
                                <a:rPr lang="en-US" sz="1700" b="1" i="1" smtClean="0">
                                  <a:latin typeface="Cambria Math" panose="02040503050406030204" pitchFamily="18" charset="0"/>
                                </a:rPr>
                              </m:ctrlPr>
                            </m:mPr>
                            <m:mr>
                              <m:e>
                                <m:r>
                                  <m:rPr>
                                    <m:brk m:alnAt="7"/>
                                  </m:rPr>
                                  <a:rPr lang="en-US" sz="1700" b="1" i="0" smtClean="0">
                                    <a:latin typeface="Cambria Math" panose="02040503050406030204" pitchFamily="18" charset="0"/>
                                  </a:rPr>
                                  <m:t>𝐧</m:t>
                                </m:r>
                              </m:e>
                            </m:mr>
                            <m:mr>
                              <m:e>
                                <m:r>
                                  <a:rPr lang="en-US" sz="1700" b="1" i="0" smtClean="0">
                                    <a:latin typeface="Cambria Math" panose="02040503050406030204" pitchFamily="18" charset="0"/>
                                  </a:rPr>
                                  <m:t>𝟏</m:t>
                                </m:r>
                              </m:e>
                            </m:mr>
                          </m:m>
                        </m:e>
                      </m:d>
                      <m:sSup>
                        <m:sSupPr>
                          <m:ctrlPr>
                            <a:rPr lang="en-US" sz="1700" b="1" i="1" smtClean="0">
                              <a:latin typeface="Cambria Math" panose="02040503050406030204" pitchFamily="18" charset="0"/>
                            </a:rPr>
                          </m:ctrlPr>
                        </m:sSupPr>
                        <m:e>
                          <m:r>
                            <a:rPr lang="en-US" sz="1700" b="1" i="0" smtClean="0">
                              <a:latin typeface="Cambria Math" panose="02040503050406030204" pitchFamily="18" charset="0"/>
                            </a:rPr>
                            <m:t>𝐚</m:t>
                          </m:r>
                        </m:e>
                        <m:sup>
                          <m:r>
                            <a:rPr lang="en-US" sz="1700" b="1" i="0" smtClean="0">
                              <a:latin typeface="Cambria Math" panose="02040503050406030204" pitchFamily="18" charset="0"/>
                            </a:rPr>
                            <m:t>𝐧</m:t>
                          </m:r>
                          <m:r>
                            <a:rPr lang="en-US" sz="1700" b="1" i="0" smtClean="0">
                              <a:latin typeface="Cambria Math" panose="02040503050406030204" pitchFamily="18" charset="0"/>
                            </a:rPr>
                            <m:t>−</m:t>
                          </m:r>
                          <m:r>
                            <a:rPr lang="en-US" sz="1700" b="1" i="0" smtClean="0">
                              <a:latin typeface="Cambria Math" panose="02040503050406030204" pitchFamily="18" charset="0"/>
                            </a:rPr>
                            <m:t>𝟏</m:t>
                          </m:r>
                        </m:sup>
                      </m:sSup>
                      <m:r>
                        <a:rPr lang="en-US" sz="1700" b="1" i="0" smtClean="0">
                          <a:latin typeface="Cambria Math" panose="02040503050406030204" pitchFamily="18" charset="0"/>
                        </a:rPr>
                        <m:t>𝐛</m:t>
                      </m:r>
                      <m:r>
                        <a:rPr lang="en-US" sz="1700" b="1" i="0" smtClean="0">
                          <a:latin typeface="Cambria Math" panose="02040503050406030204" pitchFamily="18" charset="0"/>
                        </a:rPr>
                        <m:t>+…+</m:t>
                      </m:r>
                      <m:d>
                        <m:dPr>
                          <m:ctrlPr>
                            <a:rPr lang="en-US" sz="1700" b="1" i="1" smtClean="0">
                              <a:latin typeface="Cambria Math" panose="02040503050406030204" pitchFamily="18" charset="0"/>
                            </a:rPr>
                          </m:ctrlPr>
                        </m:dPr>
                        <m:e>
                          <m:m>
                            <m:mPr>
                              <m:mcs>
                                <m:mc>
                                  <m:mcPr>
                                    <m:count m:val="1"/>
                                    <m:mcJc m:val="center"/>
                                  </m:mcPr>
                                </m:mc>
                              </m:mcs>
                              <m:ctrlPr>
                                <a:rPr lang="en-US" sz="1700" b="1" i="1" smtClean="0">
                                  <a:latin typeface="Cambria Math" panose="02040503050406030204" pitchFamily="18" charset="0"/>
                                </a:rPr>
                              </m:ctrlPr>
                            </m:mPr>
                            <m:mr>
                              <m:e>
                                <m:r>
                                  <m:rPr>
                                    <m:brk m:alnAt="7"/>
                                  </m:rPr>
                                  <a:rPr lang="en-US" sz="1700" b="1" i="0" smtClean="0">
                                    <a:latin typeface="Cambria Math" panose="02040503050406030204" pitchFamily="18" charset="0"/>
                                  </a:rPr>
                                  <m:t>𝐧</m:t>
                                </m:r>
                              </m:e>
                            </m:mr>
                            <m:mr>
                              <m:e>
                                <m:r>
                                  <a:rPr lang="en-US" sz="1700" b="1" i="0" smtClean="0">
                                    <a:latin typeface="Cambria Math" panose="02040503050406030204" pitchFamily="18" charset="0"/>
                                  </a:rPr>
                                  <m:t>𝐤</m:t>
                                </m:r>
                              </m:e>
                            </m:mr>
                          </m:m>
                        </m:e>
                      </m:d>
                      <m:sSup>
                        <m:sSupPr>
                          <m:ctrlPr>
                            <a:rPr lang="en-US" sz="1700" b="1" i="1" smtClean="0">
                              <a:latin typeface="Cambria Math" panose="02040503050406030204" pitchFamily="18" charset="0"/>
                            </a:rPr>
                          </m:ctrlPr>
                        </m:sSupPr>
                        <m:e>
                          <m:r>
                            <a:rPr lang="en-US" sz="1700" b="1" i="0" smtClean="0">
                              <a:latin typeface="Cambria Math" panose="02040503050406030204" pitchFamily="18" charset="0"/>
                            </a:rPr>
                            <m:t>𝐚</m:t>
                          </m:r>
                        </m:e>
                        <m:sup>
                          <m:r>
                            <a:rPr lang="en-US" sz="1700" b="1" i="0" smtClean="0">
                              <a:latin typeface="Cambria Math" panose="02040503050406030204" pitchFamily="18" charset="0"/>
                            </a:rPr>
                            <m:t>𝐧</m:t>
                          </m:r>
                          <m:r>
                            <a:rPr lang="en-US" sz="1700" b="1" i="0" smtClean="0">
                              <a:latin typeface="Cambria Math" panose="02040503050406030204" pitchFamily="18" charset="0"/>
                            </a:rPr>
                            <m:t>−</m:t>
                          </m:r>
                          <m:r>
                            <a:rPr lang="en-US" sz="1700" b="1" i="0" smtClean="0">
                              <a:latin typeface="Cambria Math" panose="02040503050406030204" pitchFamily="18" charset="0"/>
                            </a:rPr>
                            <m:t>𝐤</m:t>
                          </m:r>
                        </m:sup>
                      </m:sSup>
                      <m:sSup>
                        <m:sSupPr>
                          <m:ctrlPr>
                            <a:rPr lang="en-US" sz="1700" b="1" i="1" smtClean="0">
                              <a:latin typeface="Cambria Math" panose="02040503050406030204" pitchFamily="18" charset="0"/>
                            </a:rPr>
                          </m:ctrlPr>
                        </m:sSupPr>
                        <m:e>
                          <m:r>
                            <a:rPr lang="en-US" sz="1700" b="1" i="0" smtClean="0">
                              <a:latin typeface="Cambria Math" panose="02040503050406030204" pitchFamily="18" charset="0"/>
                            </a:rPr>
                            <m:t>𝐛</m:t>
                          </m:r>
                        </m:e>
                        <m:sup>
                          <m:r>
                            <a:rPr lang="en-US" sz="1700" b="1" i="0" smtClean="0">
                              <a:latin typeface="Cambria Math" panose="02040503050406030204" pitchFamily="18" charset="0"/>
                            </a:rPr>
                            <m:t>𝐤</m:t>
                          </m:r>
                        </m:sup>
                      </m:sSup>
                      <m:r>
                        <a:rPr lang="en-US" sz="1700" b="1" i="0" smtClean="0">
                          <a:latin typeface="Cambria Math" panose="02040503050406030204" pitchFamily="18" charset="0"/>
                        </a:rPr>
                        <m:t>+…+</m:t>
                      </m:r>
                      <m:d>
                        <m:dPr>
                          <m:ctrlPr>
                            <a:rPr lang="en-US" sz="1700" b="1" i="1" smtClean="0">
                              <a:latin typeface="Cambria Math" panose="02040503050406030204" pitchFamily="18" charset="0"/>
                            </a:rPr>
                          </m:ctrlPr>
                        </m:dPr>
                        <m:e>
                          <m:m>
                            <m:mPr>
                              <m:mcs>
                                <m:mc>
                                  <m:mcPr>
                                    <m:count m:val="1"/>
                                    <m:mcJc m:val="center"/>
                                  </m:mcPr>
                                </m:mc>
                              </m:mcs>
                              <m:ctrlPr>
                                <a:rPr lang="en-US" sz="1700" b="1" i="1" smtClean="0">
                                  <a:latin typeface="Cambria Math" panose="02040503050406030204" pitchFamily="18" charset="0"/>
                                </a:rPr>
                              </m:ctrlPr>
                            </m:mPr>
                            <m:mr>
                              <m:e>
                                <m:r>
                                  <m:rPr>
                                    <m:brk m:alnAt="7"/>
                                  </m:rPr>
                                  <a:rPr lang="en-US" sz="1700" b="1" i="0" smtClean="0">
                                    <a:latin typeface="Cambria Math" panose="02040503050406030204" pitchFamily="18" charset="0"/>
                                  </a:rPr>
                                  <m:t>𝐧</m:t>
                                </m:r>
                              </m:e>
                            </m:mr>
                            <m:mr>
                              <m:e>
                                <m:r>
                                  <a:rPr lang="en-US" sz="1700" b="1" i="0" smtClean="0">
                                    <a:latin typeface="Cambria Math" panose="02040503050406030204" pitchFamily="18" charset="0"/>
                                  </a:rPr>
                                  <m:t>𝐧</m:t>
                                </m:r>
                              </m:e>
                            </m:mr>
                          </m:m>
                        </m:e>
                      </m:d>
                      <m:sSup>
                        <m:sSupPr>
                          <m:ctrlPr>
                            <a:rPr lang="en-US" sz="1700" b="1" i="1" smtClean="0">
                              <a:latin typeface="Cambria Math" panose="02040503050406030204" pitchFamily="18" charset="0"/>
                            </a:rPr>
                          </m:ctrlPr>
                        </m:sSupPr>
                        <m:e>
                          <m:r>
                            <a:rPr lang="en-US" sz="1700" b="1" i="0" smtClean="0">
                              <a:latin typeface="Cambria Math" panose="02040503050406030204" pitchFamily="18" charset="0"/>
                            </a:rPr>
                            <m:t>𝐛</m:t>
                          </m:r>
                        </m:e>
                        <m:sup>
                          <m:r>
                            <a:rPr lang="en-US" sz="1700" b="1" i="0" smtClean="0">
                              <a:latin typeface="Cambria Math" panose="02040503050406030204" pitchFamily="18" charset="0"/>
                            </a:rPr>
                            <m:t>𝐧</m:t>
                          </m:r>
                        </m:sup>
                      </m:sSup>
                      <m:d>
                        <m:dPr>
                          <m:ctrlPr>
                            <a:rPr lang="en-US" sz="1700" b="1" i="1" smtClean="0">
                              <a:latin typeface="Cambria Math" panose="02040503050406030204" pitchFamily="18" charset="0"/>
                            </a:rPr>
                          </m:ctrlPr>
                        </m:dPr>
                        <m:e>
                          <m:m>
                            <m:mPr>
                              <m:mcs>
                                <m:mc>
                                  <m:mcPr>
                                    <m:count m:val="1"/>
                                    <m:mcJc m:val="center"/>
                                  </m:mcPr>
                                </m:mc>
                              </m:mcs>
                              <m:ctrlPr>
                                <a:rPr lang="en-US" sz="1700" b="1" i="1" smtClean="0">
                                  <a:latin typeface="Cambria Math" panose="02040503050406030204" pitchFamily="18" charset="0"/>
                                </a:rPr>
                              </m:ctrlPr>
                            </m:mPr>
                            <m:mr>
                              <m:e>
                                <m:r>
                                  <m:rPr>
                                    <m:brk m:alnAt="7"/>
                                  </m:rPr>
                                  <a:rPr lang="en-US" sz="1700" b="1" i="0" smtClean="0">
                                    <a:latin typeface="Cambria Math" panose="02040503050406030204" pitchFamily="18" charset="0"/>
                                  </a:rPr>
                                  <m:t>𝐧</m:t>
                                </m:r>
                              </m:e>
                            </m:mr>
                            <m:mr>
                              <m:e>
                                <m:r>
                                  <a:rPr lang="en-US" sz="1700" b="1" i="0" smtClean="0">
                                    <a:latin typeface="Cambria Math" panose="02040503050406030204" pitchFamily="18" charset="0"/>
                                  </a:rPr>
                                  <m:t>𝐤</m:t>
                                </m:r>
                              </m:e>
                            </m:mr>
                          </m:m>
                        </m:e>
                      </m:d>
                      <m:r>
                        <a:rPr lang="en-US" sz="1700" b="1" i="0" smtClean="0">
                          <a:latin typeface="Cambria Math" panose="02040503050406030204" pitchFamily="18" charset="0"/>
                        </a:rPr>
                        <m:t>=</m:t>
                      </m:r>
                      <m:f>
                        <m:fPr>
                          <m:ctrlPr>
                            <a:rPr lang="en-US" sz="1700" b="1" i="1" smtClean="0">
                              <a:latin typeface="Cambria Math" panose="02040503050406030204" pitchFamily="18" charset="0"/>
                            </a:rPr>
                          </m:ctrlPr>
                        </m:fPr>
                        <m:num>
                          <m:r>
                            <a:rPr lang="en-US" sz="1700" b="1" i="0" smtClean="0">
                              <a:latin typeface="Cambria Math" panose="02040503050406030204" pitchFamily="18" charset="0"/>
                            </a:rPr>
                            <m:t>𝐧</m:t>
                          </m:r>
                          <m:r>
                            <a:rPr lang="en-US" sz="1700" b="1" i="0" smtClean="0">
                              <a:latin typeface="Cambria Math" panose="02040503050406030204" pitchFamily="18" charset="0"/>
                            </a:rPr>
                            <m:t>!</m:t>
                          </m:r>
                        </m:num>
                        <m:den>
                          <m:r>
                            <a:rPr lang="en-US" sz="1700" b="1" i="0" smtClean="0">
                              <a:latin typeface="Cambria Math" panose="02040503050406030204" pitchFamily="18" charset="0"/>
                            </a:rPr>
                            <m:t>𝐤</m:t>
                          </m:r>
                          <m:r>
                            <a:rPr lang="en-US" sz="1700" b="1" i="0" smtClean="0">
                              <a:latin typeface="Cambria Math" panose="02040503050406030204" pitchFamily="18" charset="0"/>
                            </a:rPr>
                            <m:t>!</m:t>
                          </m:r>
                          <m:d>
                            <m:dPr>
                              <m:ctrlPr>
                                <a:rPr lang="en-US" sz="1700" b="1" i="1" smtClean="0">
                                  <a:latin typeface="Cambria Math" panose="02040503050406030204" pitchFamily="18" charset="0"/>
                                </a:rPr>
                              </m:ctrlPr>
                            </m:dPr>
                            <m:e>
                              <m:r>
                                <a:rPr lang="en-US" sz="1700" b="1" i="0" smtClean="0">
                                  <a:latin typeface="Cambria Math" panose="02040503050406030204" pitchFamily="18" charset="0"/>
                                </a:rPr>
                                <m:t>𝐧</m:t>
                              </m:r>
                              <m:r>
                                <a:rPr lang="en-US" sz="1700" b="1" i="0" smtClean="0">
                                  <a:latin typeface="Cambria Math" panose="02040503050406030204" pitchFamily="18" charset="0"/>
                                </a:rPr>
                                <m:t>−</m:t>
                              </m:r>
                              <m:r>
                                <a:rPr lang="en-US" sz="1700" b="1" i="0" smtClean="0">
                                  <a:latin typeface="Cambria Math" panose="02040503050406030204" pitchFamily="18" charset="0"/>
                                </a:rPr>
                                <m:t>𝐤</m:t>
                              </m:r>
                            </m:e>
                          </m:d>
                          <m:r>
                            <a:rPr lang="en-US" sz="1700" b="1" i="0" smtClean="0">
                              <a:latin typeface="Cambria Math" panose="02040503050406030204" pitchFamily="18" charset="0"/>
                            </a:rPr>
                            <m:t>!</m:t>
                          </m:r>
                        </m:den>
                      </m:f>
                      <m:r>
                        <a:rPr lang="en-US" sz="1700" b="1" i="0" smtClean="0">
                          <a:latin typeface="Cambria Math" panose="02040503050406030204" pitchFamily="18" charset="0"/>
                        </a:rPr>
                        <m:t>=</m:t>
                      </m:r>
                      <m:sSubSup>
                        <m:sSubSupPr>
                          <m:ctrlPr>
                            <a:rPr lang="en-US" sz="1700" b="1" i="1" smtClean="0">
                              <a:latin typeface="Cambria Math" panose="02040503050406030204" pitchFamily="18" charset="0"/>
                            </a:rPr>
                          </m:ctrlPr>
                        </m:sSubSupPr>
                        <m:e>
                          <m:r>
                            <a:rPr lang="en-US" sz="1700" b="1" i="0" smtClean="0">
                              <a:latin typeface="Cambria Math" panose="02040503050406030204" pitchFamily="18" charset="0"/>
                            </a:rPr>
                            <m:t>𝐂</m:t>
                          </m:r>
                        </m:e>
                        <m:sub>
                          <m:r>
                            <a:rPr lang="en-US" sz="1700" b="1" i="0" smtClean="0">
                              <a:latin typeface="Cambria Math" panose="02040503050406030204" pitchFamily="18" charset="0"/>
                            </a:rPr>
                            <m:t>𝐧</m:t>
                          </m:r>
                        </m:sub>
                        <m:sup>
                          <m:r>
                            <a:rPr lang="en-US" sz="1700" b="1" i="0" smtClean="0">
                              <a:latin typeface="Cambria Math" panose="02040503050406030204" pitchFamily="18" charset="0"/>
                            </a:rPr>
                            <m:t>𝐤</m:t>
                          </m:r>
                        </m:sup>
                      </m:sSubSup>
                    </m:oMath>
                  </m:oMathPara>
                </a14:m>
                <a:endParaRPr sz="1700" b="1" dirty="0">
                  <a:latin typeface="Ubuntu Light" panose="020B0604020202020204" charset="0"/>
                </a:endParaRPr>
              </a:p>
            </p:txBody>
          </p:sp>
        </mc:Choice>
        <mc:Fallback xmlns="">
          <p:sp>
            <p:nvSpPr>
              <p:cNvPr id="1687" name="Google Shape;1687;p87"/>
              <p:cNvSpPr txBox="1">
                <a:spLocks noGrp="1" noRot="1" noChangeAspect="1" noMove="1" noResize="1" noEditPoints="1" noAdjustHandles="1" noChangeArrowheads="1" noChangeShapeType="1" noTextEdit="1"/>
              </p:cNvSpPr>
              <p:nvPr>
                <p:ph type="body" idx="1"/>
              </p:nvPr>
            </p:nvSpPr>
            <p:spPr>
              <a:xfrm>
                <a:off x="218049" y="2119345"/>
                <a:ext cx="8707901" cy="497700"/>
              </a:xfrm>
              <a:prstGeom prst="rect">
                <a:avLst/>
              </a:prstGeom>
              <a:blipFill>
                <a:blip r:embed="rId4"/>
                <a:stretch>
                  <a:fillRect b="-166667"/>
                </a:stretch>
              </a:blipFill>
            </p:spPr>
            <p:txBody>
              <a:bodyPr/>
              <a:lstStyle/>
              <a:p>
                <a:r>
                  <a:rPr lang="ru-RU">
                    <a:noFill/>
                  </a:rPr>
                  <a:t> </a:t>
                </a:r>
              </a:p>
            </p:txBody>
          </p:sp>
        </mc:Fallback>
      </mc:AlternateContent>
      <p:sp>
        <p:nvSpPr>
          <p:cNvPr id="2" name="Прямоугольник 1">
            <a:extLst>
              <a:ext uri="{FF2B5EF4-FFF2-40B4-BE49-F238E27FC236}">
                <a16:creationId xmlns:a16="http://schemas.microsoft.com/office/drawing/2014/main" id="{A8594F25-D411-40CE-A800-AA6BBB28FE50}"/>
              </a:ext>
            </a:extLst>
          </p:cNvPr>
          <p:cNvSpPr/>
          <p:nvPr/>
        </p:nvSpPr>
        <p:spPr>
          <a:xfrm>
            <a:off x="4571999" y="3705433"/>
            <a:ext cx="2665828" cy="576776"/>
          </a:xfrm>
          <a:prstGeom prst="rect">
            <a:avLst/>
          </a:prstGeom>
          <a:noFill/>
          <a:ln>
            <a:solidFill>
              <a:srgbClr val="00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buntu Light" panose="020B0604020202020204" charset="0"/>
              </a:rPr>
              <a:t>n –</a:t>
            </a:r>
            <a:r>
              <a:rPr lang="en-US" sz="1600" dirty="0">
                <a:latin typeface="Ubuntu Light" panose="020B0604020202020204" charset="0"/>
              </a:rPr>
              <a:t> </a:t>
            </a:r>
            <a:r>
              <a:rPr lang="ru-RU" sz="1600" dirty="0">
                <a:latin typeface="Ubuntu Light" panose="020B0604020202020204" charset="0"/>
              </a:rPr>
              <a:t>сколько у нас всего есть</a:t>
            </a:r>
          </a:p>
        </p:txBody>
      </p:sp>
      <p:sp>
        <p:nvSpPr>
          <p:cNvPr id="5" name="Прямоугольник 4">
            <a:extLst>
              <a:ext uri="{FF2B5EF4-FFF2-40B4-BE49-F238E27FC236}">
                <a16:creationId xmlns:a16="http://schemas.microsoft.com/office/drawing/2014/main" id="{24439457-64B1-4A16-88D5-D5C159092362}"/>
              </a:ext>
            </a:extLst>
          </p:cNvPr>
          <p:cNvSpPr/>
          <p:nvPr/>
        </p:nvSpPr>
        <p:spPr>
          <a:xfrm>
            <a:off x="1786596" y="3705433"/>
            <a:ext cx="2665828" cy="576776"/>
          </a:xfrm>
          <a:prstGeom prst="rect">
            <a:avLst/>
          </a:prstGeom>
          <a:noFill/>
          <a:ln>
            <a:solidFill>
              <a:srgbClr val="00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buntu Light" panose="020B0604020202020204" charset="0"/>
              </a:rPr>
              <a:t>k –</a:t>
            </a:r>
            <a:r>
              <a:rPr lang="en-US" sz="1600" dirty="0">
                <a:latin typeface="Ubuntu Light" panose="020B0604020202020204" charset="0"/>
              </a:rPr>
              <a:t> </a:t>
            </a:r>
            <a:r>
              <a:rPr lang="ru-RU" sz="1600" dirty="0">
                <a:latin typeface="Ubuntu Light" panose="020B0604020202020204" charset="0"/>
              </a:rPr>
              <a:t>сколько нам надо </a:t>
            </a:r>
          </a:p>
        </p:txBody>
      </p:sp>
      <p:graphicFrame>
        <p:nvGraphicFramePr>
          <p:cNvPr id="3" name="Объект 2">
            <a:extLst>
              <a:ext uri="{FF2B5EF4-FFF2-40B4-BE49-F238E27FC236}">
                <a16:creationId xmlns:a16="http://schemas.microsoft.com/office/drawing/2014/main" id="{DD541735-FC03-4B31-991A-966BFEBE02C4}"/>
              </a:ext>
            </a:extLst>
          </p:cNvPr>
          <p:cNvGraphicFramePr>
            <a:graphicFrameLocks noChangeAspect="1"/>
          </p:cNvGraphicFramePr>
          <p:nvPr>
            <p:extLst>
              <p:ext uri="{D42A27DB-BD31-4B8C-83A1-F6EECF244321}">
                <p14:modId xmlns:p14="http://schemas.microsoft.com/office/powerpoint/2010/main" val="59114825"/>
              </p:ext>
            </p:extLst>
          </p:nvPr>
        </p:nvGraphicFramePr>
        <p:xfrm>
          <a:off x="1552575" y="539750"/>
          <a:ext cx="6038850" cy="1721207"/>
        </p:xfrm>
        <a:graphic>
          <a:graphicData uri="http://schemas.openxmlformats.org/presentationml/2006/ole">
            <mc:AlternateContent xmlns:mc="http://schemas.openxmlformats.org/markup-compatibility/2006">
              <mc:Choice xmlns:v="urn:schemas-microsoft-com:vml" Requires="v">
                <p:oleObj spid="_x0000_s1126" name="Chart" r:id="rId5" imgW="11787254" imgH="9441654" progId="MSGraph.Chart.8">
                  <p:embed followColorScheme="full"/>
                </p:oleObj>
              </mc:Choice>
              <mc:Fallback>
                <p:oleObj name="Chart" r:id="rId5" imgW="11787254" imgH="9441654" progId="MSGraph.Chart.8">
                  <p:embed followColorScheme="full"/>
                  <p:pic>
                    <p:nvPicPr>
                      <p:cNvPr id="0" name=""/>
                      <p:cNvPicPr/>
                      <p:nvPr/>
                    </p:nvPicPr>
                    <p:blipFill>
                      <a:blip r:embed="rId6"/>
                      <a:stretch>
                        <a:fillRect/>
                      </a:stretch>
                    </p:blipFill>
                    <p:spPr>
                      <a:xfrm>
                        <a:off x="1552575" y="539750"/>
                        <a:ext cx="6038850" cy="172120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Шахматы</a:t>
            </a:r>
            <a:endParaRPr dirty="0">
              <a:solidFill>
                <a:schemeClr val="bg1"/>
              </a:solidFill>
            </a:endParaRPr>
          </a:p>
        </p:txBody>
      </p:sp>
      <p:sp>
        <p:nvSpPr>
          <p:cNvPr id="1110" name="Google Shape;1110;p68"/>
          <p:cNvSpPr txBox="1">
            <a:spLocks noGrp="1"/>
          </p:cNvSpPr>
          <p:nvPr>
            <p:ph type="body" idx="1"/>
          </p:nvPr>
        </p:nvSpPr>
        <p:spPr>
          <a:xfrm>
            <a:off x="817233" y="1114858"/>
            <a:ext cx="7720800" cy="988261"/>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Если шахматист А. играет белыми фигурами, то он выигрывает у шахматиста Б. с вероятностью 0,52. Если А. играет черными, то А. выигрывает у Б. с вероятностью 0,3. Шахматисты А. и Б. играют две партии, причём во второй партии меняют цвет фигур. Найдите вероятность того, что А. выиграет оба раза.</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342436"/>
            <a:ext cx="6758219" cy="1090081"/>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rPr>
              <a:t>Вероятность, что выиграет</a:t>
            </a:r>
            <a:r>
              <a:rPr lang="en-US" sz="1400" dirty="0">
                <a:solidFill>
                  <a:srgbClr val="EFEFEF"/>
                </a:solidFill>
              </a:rPr>
              <a:t>:</a:t>
            </a:r>
          </a:p>
          <a:p>
            <a:pPr marL="628650" lvl="1" indent="-171450">
              <a:buClr>
                <a:srgbClr val="FF4081"/>
              </a:buClr>
              <a:buSzPct val="105000"/>
              <a:buFont typeface="Arial" panose="020B0604020202020204" pitchFamily="34" charset="0"/>
              <a:buChar char="•"/>
            </a:pPr>
            <a:r>
              <a:rPr lang="en-US" b="1" dirty="0">
                <a:solidFill>
                  <a:srgbClr val="EFEFEF"/>
                </a:solidFill>
              </a:rPr>
              <a:t>P(A*B)</a:t>
            </a:r>
            <a:r>
              <a:rPr lang="ru-RU" b="1" dirty="0">
                <a:solidFill>
                  <a:srgbClr val="EFEFEF"/>
                </a:solidFill>
              </a:rPr>
              <a:t> </a:t>
            </a:r>
            <a:r>
              <a:rPr lang="en-US" dirty="0">
                <a:solidFill>
                  <a:srgbClr val="EFEFEF"/>
                </a:solidFill>
              </a:rPr>
              <a:t>=</a:t>
            </a:r>
            <a:r>
              <a:rPr lang="ru-RU" dirty="0">
                <a:solidFill>
                  <a:srgbClr val="EFEFEF"/>
                </a:solidFill>
              </a:rPr>
              <a:t> 0,52 * 0,3 = 0,156</a:t>
            </a:r>
          </a:p>
          <a:p>
            <a:pPr marL="628650" lvl="1" indent="-171450">
              <a:lnSpc>
                <a:spcPct val="100000"/>
              </a:lnSpc>
              <a:buClr>
                <a:srgbClr val="FF4081"/>
              </a:buClr>
              <a:buSzPct val="105000"/>
              <a:buFont typeface="Arial" panose="020B0604020202020204" pitchFamily="34" charset="0"/>
              <a:buChar char="•"/>
            </a:pPr>
            <a:endParaRPr lang="ru-RU" dirty="0">
              <a:solidFill>
                <a:srgbClr val="EFEFEF"/>
              </a:solidFill>
            </a:endParaRPr>
          </a:p>
          <a:p>
            <a:pPr marL="0" indent="0">
              <a:buClr>
                <a:schemeClr val="dk1"/>
              </a:buClr>
              <a:buSzPts val="1100"/>
              <a:buNone/>
            </a:pPr>
            <a:r>
              <a:rPr lang="ru-RU" sz="1400" b="1" dirty="0"/>
              <a:t>Ответ: </a:t>
            </a:r>
            <a:r>
              <a:rPr lang="ru-RU" sz="1400" dirty="0"/>
              <a:t>0,156</a:t>
            </a:r>
            <a:endParaRPr lang="en-US" sz="1400" dirty="0"/>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663976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Волейбол</a:t>
            </a:r>
            <a:endParaRPr dirty="0">
              <a:solidFill>
                <a:schemeClr val="bg1"/>
              </a:solidFill>
            </a:endParaRPr>
          </a:p>
        </p:txBody>
      </p:sp>
      <p:sp>
        <p:nvSpPr>
          <p:cNvPr id="1110" name="Google Shape;1110;p68"/>
          <p:cNvSpPr txBox="1">
            <a:spLocks noGrp="1"/>
          </p:cNvSpPr>
          <p:nvPr>
            <p:ph type="body" idx="1"/>
          </p:nvPr>
        </p:nvSpPr>
        <p:spPr>
          <a:xfrm>
            <a:off x="817233" y="1114859"/>
            <a:ext cx="7720800" cy="798348"/>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Перед началом волейбольного матча капитаны команд тянут жребий, чтобы определить, какая из команд начнёт игру с мячом. Команда «Мотор» по очереди играет с командами «Статор», «Стартер» и «Ротор». Найдите вероятность того, что «Мотор» будет начинать с мячом только вторую игру.</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140213"/>
            <a:ext cx="4774675" cy="1200864"/>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rPr>
              <a:t>Вероятность</a:t>
            </a:r>
            <a:r>
              <a:rPr lang="en-US" sz="1400" dirty="0">
                <a:solidFill>
                  <a:srgbClr val="EFEFEF"/>
                </a:solidFill>
              </a:rPr>
              <a:t>:</a:t>
            </a:r>
          </a:p>
          <a:p>
            <a:pPr marL="628650" lvl="1" indent="-171450">
              <a:buClr>
                <a:srgbClr val="FF4081"/>
              </a:buClr>
              <a:buSzPct val="105000"/>
              <a:buFont typeface="Arial" panose="020B0604020202020204" pitchFamily="34" charset="0"/>
              <a:buChar char="•"/>
            </a:pPr>
            <a:r>
              <a:rPr lang="en-US" b="1" dirty="0">
                <a:solidFill>
                  <a:srgbClr val="EFEFEF"/>
                </a:solidFill>
              </a:rPr>
              <a:t>P(A)</a:t>
            </a:r>
            <a:r>
              <a:rPr lang="ru-RU" b="1" dirty="0">
                <a:solidFill>
                  <a:srgbClr val="EFEFEF"/>
                </a:solidFill>
              </a:rPr>
              <a:t> </a:t>
            </a:r>
            <a:r>
              <a:rPr lang="en-US" dirty="0">
                <a:solidFill>
                  <a:srgbClr val="EFEFEF"/>
                </a:solidFill>
              </a:rPr>
              <a:t>=</a:t>
            </a:r>
            <a:r>
              <a:rPr lang="ru-RU" dirty="0">
                <a:solidFill>
                  <a:srgbClr val="EFEFEF"/>
                </a:solidFill>
              </a:rPr>
              <a:t> 0,5 * 0,5 * 0,5 = 0,125</a:t>
            </a:r>
          </a:p>
          <a:p>
            <a:pPr marL="628650" lvl="1" indent="-171450">
              <a:buClr>
                <a:srgbClr val="FF4081"/>
              </a:buClr>
              <a:buSzPct val="105000"/>
              <a:buFont typeface="Arial" panose="020B0604020202020204" pitchFamily="34" charset="0"/>
              <a:buChar char="•"/>
            </a:pPr>
            <a:endParaRPr lang="ru-RU" dirty="0">
              <a:solidFill>
                <a:srgbClr val="EFEFEF"/>
              </a:solidFill>
            </a:endParaRPr>
          </a:p>
          <a:p>
            <a:pPr marL="0" indent="0">
              <a:buClr>
                <a:schemeClr val="dk1"/>
              </a:buClr>
              <a:buSzPts val="1100"/>
              <a:buNone/>
            </a:pPr>
            <a:r>
              <a:rPr lang="ru-RU" sz="1400" b="1" dirty="0"/>
              <a:t>Ответ: </a:t>
            </a:r>
            <a:r>
              <a:rPr lang="ru-RU" sz="1400" dirty="0"/>
              <a:t>0,125</a:t>
            </a:r>
            <a:endParaRPr lang="en-US" sz="1400" dirty="0"/>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148107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Автоматы</a:t>
            </a:r>
            <a:r>
              <a:rPr lang="ru-RU" dirty="0">
                <a:solidFill>
                  <a:schemeClr val="bg1"/>
                </a:solidFill>
              </a:rPr>
              <a:t> с кофе</a:t>
            </a:r>
            <a:endParaRPr dirty="0">
              <a:solidFill>
                <a:schemeClr val="bg1"/>
              </a:solidFill>
            </a:endParaRPr>
          </a:p>
        </p:txBody>
      </p:sp>
      <p:sp>
        <p:nvSpPr>
          <p:cNvPr id="1110" name="Google Shape;1110;p68"/>
          <p:cNvSpPr txBox="1">
            <a:spLocks noGrp="1"/>
          </p:cNvSpPr>
          <p:nvPr>
            <p:ph type="body" idx="1"/>
          </p:nvPr>
        </p:nvSpPr>
        <p:spPr>
          <a:xfrm>
            <a:off x="817233" y="1114859"/>
            <a:ext cx="7720800" cy="826484"/>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В торговом центре два одинаковых автомата продают кофе. Вероятность того, что к концу дня в автомате закончится кофе, равна 0,3. Вероятность того, что кофе закончится в обоих автоматах, равна 0,12. Найдите вероятность того, что к концу дня кофе останется в обоих автоматах.</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194815"/>
            <a:ext cx="6758219" cy="1948210"/>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кофе</a:t>
            </a:r>
            <a:r>
              <a:rPr lang="en-US" sz="1400" dirty="0">
                <a:solidFill>
                  <a:srgbClr val="EFEFEF"/>
                </a:solidFill>
                <a:latin typeface="Ubuntu Light" panose="020B0604020202020204" charset="0"/>
              </a:rPr>
              <a:t> </a:t>
            </a:r>
            <a:r>
              <a:rPr lang="ru-RU" sz="1400" dirty="0">
                <a:solidFill>
                  <a:srgbClr val="EFEFEF"/>
                </a:solidFill>
                <a:latin typeface="Ubuntu Light" panose="020B0604020202020204" charset="0"/>
              </a:rPr>
              <a:t>закончится только в одном</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rPr>
              <a:t> </a:t>
            </a:r>
            <a:r>
              <a:rPr lang="en-US" b="1" dirty="0">
                <a:solidFill>
                  <a:srgbClr val="EFEFEF"/>
                </a:solidFill>
                <a:latin typeface="Ubuntu Light" panose="020B0604020202020204" charset="0"/>
              </a:rPr>
              <a:t>=</a:t>
            </a:r>
            <a:r>
              <a:rPr lang="ru-RU" dirty="0">
                <a:solidFill>
                  <a:srgbClr val="EFEFEF"/>
                </a:solidFill>
                <a:latin typeface="Ubuntu Light" panose="020B0604020202020204" charset="0"/>
              </a:rPr>
              <a:t> 0,3 – 0,12 = 0,18</a:t>
            </a:r>
            <a:endParaRPr lang="en-US" dirty="0">
              <a:solidFill>
                <a:srgbClr val="EFEFEF"/>
              </a:solidFill>
              <a:latin typeface="Ubuntu Light" panose="020B0604020202020204" charset="0"/>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кофе</a:t>
            </a:r>
            <a:r>
              <a:rPr lang="en-US" sz="1400" dirty="0">
                <a:solidFill>
                  <a:srgbClr val="EFEFEF"/>
                </a:solidFill>
                <a:latin typeface="Ubuntu Light" panose="020B0604020202020204" charset="0"/>
                <a:cs typeface="Arial"/>
                <a:sym typeface="Arial"/>
              </a:rPr>
              <a:t> </a:t>
            </a:r>
            <a:r>
              <a:rPr lang="ru-RU" sz="1400" dirty="0">
                <a:solidFill>
                  <a:srgbClr val="EFEFEF"/>
                </a:solidFill>
                <a:latin typeface="Ubuntu Light" panose="020B0604020202020204" charset="0"/>
                <a:cs typeface="Arial"/>
                <a:sym typeface="Arial"/>
              </a:rPr>
              <a:t>где-то закончится</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P(C) = </a:t>
            </a:r>
            <a:r>
              <a:rPr lang="ru-RU" dirty="0">
                <a:solidFill>
                  <a:srgbClr val="EFEFEF"/>
                </a:solidFill>
                <a:latin typeface="Ubuntu Light" panose="020B0604020202020204" charset="0"/>
                <a:cs typeface="Arial"/>
                <a:sym typeface="Arial"/>
              </a:rPr>
              <a:t>0,18 + 0,18 + 0,12 = 0,48 </a:t>
            </a:r>
            <a:endParaRPr lang="en-US" dirty="0">
              <a:solidFill>
                <a:srgbClr val="EFEFEF"/>
              </a:solidFill>
              <a:latin typeface="Ubuntu Light" panose="020B0604020202020204" charset="0"/>
              <a:cs typeface="Arial"/>
              <a:sym typeface="Arial"/>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кофе</a:t>
            </a:r>
            <a:r>
              <a:rPr lang="en-US" sz="1400" dirty="0">
                <a:solidFill>
                  <a:srgbClr val="EFEFEF"/>
                </a:solidFill>
                <a:latin typeface="Ubuntu Light" panose="020B0604020202020204" charset="0"/>
                <a:cs typeface="Arial"/>
                <a:sym typeface="Arial"/>
              </a:rPr>
              <a:t> </a:t>
            </a:r>
            <a:r>
              <a:rPr lang="ru-RU" sz="1400" dirty="0">
                <a:solidFill>
                  <a:srgbClr val="EFEFEF"/>
                </a:solidFill>
                <a:latin typeface="Ubuntu Light" panose="020B0604020202020204" charset="0"/>
                <a:cs typeface="Arial"/>
                <a:sym typeface="Arial"/>
              </a:rPr>
              <a:t>останется где-то</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P(D)</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1</a:t>
            </a:r>
            <a:r>
              <a:rPr lang="en-US" dirty="0">
                <a:solidFill>
                  <a:srgbClr val="EFEFEF"/>
                </a:solidFill>
                <a:latin typeface="Ubuntu Light" panose="020B0604020202020204" charset="0"/>
                <a:cs typeface="Arial"/>
                <a:sym typeface="Arial"/>
              </a:rPr>
              <a:t> – 0,48 = 0,52</a:t>
            </a:r>
          </a:p>
          <a:p>
            <a:pPr marL="457200" lvl="1" indent="0">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0,52</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833812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Изготовление</a:t>
            </a:r>
            <a:r>
              <a:rPr lang="ru-RU" dirty="0">
                <a:solidFill>
                  <a:schemeClr val="bg1"/>
                </a:solidFill>
              </a:rPr>
              <a:t> стёкол</a:t>
            </a:r>
            <a:endParaRPr dirty="0">
              <a:solidFill>
                <a:schemeClr val="bg1"/>
              </a:solidFill>
            </a:endParaRPr>
          </a:p>
        </p:txBody>
      </p:sp>
      <p:sp>
        <p:nvSpPr>
          <p:cNvPr id="1110" name="Google Shape;1110;p68"/>
          <p:cNvSpPr txBox="1">
            <a:spLocks noGrp="1"/>
          </p:cNvSpPr>
          <p:nvPr>
            <p:ph type="body" idx="1"/>
          </p:nvPr>
        </p:nvSpPr>
        <p:spPr>
          <a:xfrm>
            <a:off x="817233" y="1114859"/>
            <a:ext cx="7720800" cy="826484"/>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Две фабрики выпускают одинаковые стекла для автомобильных фар. Первая фабрика выпускает 45% этих стекол, вторая — 55%. Первая фабрика выпускает 3% бракованных стекол, а вторая — 1%. Найдите вероятность того, что случайно купленное в магазине стекло окажется бракованным.</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194815"/>
            <a:ext cx="6758219" cy="1948210"/>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брак у первой фабрики</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0,03 * 0,45 = 0,0135</a:t>
            </a:r>
            <a:endParaRPr lang="en-US" dirty="0">
              <a:solidFill>
                <a:srgbClr val="EFEFEF"/>
              </a:solidFill>
              <a:latin typeface="Ubuntu Light" panose="020B0604020202020204" charset="0"/>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брак у второй фабрики</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0,01 * 0,55 = 0,0</a:t>
            </a:r>
            <a:r>
              <a:rPr lang="ru-RU" dirty="0">
                <a:solidFill>
                  <a:srgbClr val="EFEFEF"/>
                </a:solidFill>
                <a:latin typeface="Ubuntu Light" panose="020B0604020202020204" charset="0"/>
                <a:cs typeface="Arial"/>
                <a:sym typeface="Arial"/>
              </a:rPr>
              <a:t>0</a:t>
            </a:r>
            <a:r>
              <a:rPr lang="en-US" dirty="0">
                <a:solidFill>
                  <a:srgbClr val="EFEFEF"/>
                </a:solidFill>
                <a:latin typeface="Ubuntu Light" panose="020B0604020202020204" charset="0"/>
                <a:cs typeface="Arial"/>
                <a:sym typeface="Arial"/>
              </a:rPr>
              <a:t>55</a:t>
            </a: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купят брак</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P(C)</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0,0135 + 0,0055 = 0,019</a:t>
            </a:r>
            <a:endParaRPr lang="en-US" dirty="0">
              <a:solidFill>
                <a:srgbClr val="EFEFEF"/>
              </a:solidFill>
              <a:latin typeface="Ubuntu Light" panose="020B0604020202020204" charset="0"/>
              <a:cs typeface="Arial"/>
              <a:sym typeface="Arial"/>
            </a:endParaRPr>
          </a:p>
          <a:p>
            <a:pPr marL="457200" lvl="1" indent="0">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0,019</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99112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Бракованные</a:t>
            </a:r>
            <a:r>
              <a:rPr lang="ru-RU" dirty="0">
                <a:solidFill>
                  <a:schemeClr val="bg1"/>
                </a:solidFill>
              </a:rPr>
              <a:t> батарейки</a:t>
            </a:r>
            <a:endParaRPr dirty="0">
              <a:solidFill>
                <a:schemeClr val="bg1"/>
              </a:solidFill>
            </a:endParaRPr>
          </a:p>
        </p:txBody>
      </p:sp>
      <p:sp>
        <p:nvSpPr>
          <p:cNvPr id="1110" name="Google Shape;1110;p68"/>
          <p:cNvSpPr txBox="1">
            <a:spLocks noGrp="1"/>
          </p:cNvSpPr>
          <p:nvPr>
            <p:ph type="body" idx="1"/>
          </p:nvPr>
        </p:nvSpPr>
        <p:spPr>
          <a:xfrm>
            <a:off x="817233" y="1114859"/>
            <a:ext cx="7720800" cy="1128938"/>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Автоматическая линия изготавливает батарейки. Вероятность того, что готовая батарейка неисправна, равна 0,02. Перед упаковкой каждая батарейка проходит систему контроля. Вероятность того, что система забракует неисправную батарейку, равна 0,99. Вероятность того, что система по ошибке забракует исправную батарейку, равна 0,01. Найдите вероятность того, что случайно выбранная изготовленная батарейка будет забракована системой контроля.</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476080"/>
            <a:ext cx="6758219" cy="1948210"/>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брак забракуют</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0,02 * 0,99 = 0,0198</a:t>
            </a:r>
            <a:endParaRPr lang="en-US" dirty="0">
              <a:solidFill>
                <a:srgbClr val="EFEFEF"/>
              </a:solidFill>
              <a:latin typeface="Ubuntu Light" panose="020B0604020202020204" charset="0"/>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нормальную забракуют</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0,98 * 0,01 = 0,0098</a:t>
            </a:r>
            <a:endParaRPr lang="en-US" dirty="0">
              <a:solidFill>
                <a:srgbClr val="EFEFEF"/>
              </a:solidFill>
              <a:latin typeface="Ubuntu Light" panose="020B0604020202020204" charset="0"/>
              <a:cs typeface="Arial"/>
              <a:sym typeface="Arial"/>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батарейку забракуют</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P(C)</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0,0198 + 0,0098 = 0,0296</a:t>
            </a:r>
            <a:endParaRPr lang="en-US" dirty="0">
              <a:solidFill>
                <a:srgbClr val="EFEFEF"/>
              </a:solidFill>
              <a:latin typeface="Ubuntu Light" panose="020B0604020202020204" charset="0"/>
              <a:cs typeface="Arial"/>
              <a:sym typeface="Arial"/>
            </a:endParaRPr>
          </a:p>
          <a:p>
            <a:pPr marL="457200" lvl="1" indent="0">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0,0296</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506976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Автобусы</a:t>
            </a:r>
            <a:r>
              <a:rPr lang="ru-RU" dirty="0">
                <a:solidFill>
                  <a:schemeClr val="bg1"/>
                </a:solidFill>
              </a:rPr>
              <a:t> </a:t>
            </a:r>
            <a:endParaRPr dirty="0">
              <a:solidFill>
                <a:schemeClr val="bg1"/>
              </a:solidFill>
            </a:endParaRPr>
          </a:p>
        </p:txBody>
      </p:sp>
      <p:sp>
        <p:nvSpPr>
          <p:cNvPr id="1110" name="Google Shape;1110;p68"/>
          <p:cNvSpPr txBox="1">
            <a:spLocks noGrp="1"/>
          </p:cNvSpPr>
          <p:nvPr>
            <p:ph type="body" idx="1"/>
          </p:nvPr>
        </p:nvSpPr>
        <p:spPr>
          <a:xfrm>
            <a:off x="817233" y="1114859"/>
            <a:ext cx="7720800" cy="798347"/>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Из районного центра в деревню ежедневно ходит автобус. Вероятность того, что в понедельник в автобусе окажется меньше 20 пассажиров, равна 0,94. Вероятность того, что окажется меньше 15 пассажиров, равна 0,56. Найдите вероятность того, что число пассажиров будет от 15 до 19.</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4" y="2166680"/>
            <a:ext cx="5442890" cy="1807443"/>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меньше 20 пассажиров</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rPr>
              <a:t>P(B)</a:t>
            </a:r>
            <a:r>
              <a:rPr lang="ru-RU" dirty="0">
                <a:solidFill>
                  <a:srgbClr val="EFEFEF"/>
                </a:solidFill>
                <a:latin typeface="Ubuntu Light" panose="020B0604020202020204" charset="0"/>
              </a:rPr>
              <a:t> + 0,56</a:t>
            </a:r>
            <a:endParaRPr lang="en-US" dirty="0">
              <a:solidFill>
                <a:srgbClr val="EFEFEF"/>
              </a:solidFill>
              <a:latin typeface="Ubuntu Light" panose="020B0604020202020204" charset="0"/>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пассажиров будет от 15 до 19</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dirty="0">
                <a:solidFill>
                  <a:srgbClr val="EFEFEF"/>
                </a:solidFill>
                <a:latin typeface="Ubuntu Light" panose="020B0604020202020204" charset="0"/>
                <a:cs typeface="Arial"/>
                <a:sym typeface="Arial"/>
              </a:rPr>
              <a:t>0,94 = P(B) + 0,56</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 </a:t>
            </a:r>
            <a:r>
              <a:rPr lang="en-US" dirty="0">
                <a:solidFill>
                  <a:srgbClr val="EFEFEF"/>
                </a:solidFill>
                <a:latin typeface="Ubuntu Light" panose="020B0604020202020204" charset="0"/>
                <a:cs typeface="Arial"/>
                <a:sym typeface="Arial"/>
              </a:rPr>
              <a:t>= 0,38</a:t>
            </a:r>
          </a:p>
          <a:p>
            <a:pPr marL="457200" lvl="1" indent="0">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0,38</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921369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Срок</a:t>
            </a:r>
            <a:r>
              <a:rPr lang="ru-RU" dirty="0">
                <a:solidFill>
                  <a:schemeClr val="bg1"/>
                </a:solidFill>
              </a:rPr>
              <a:t> службы</a:t>
            </a:r>
            <a:endParaRPr dirty="0">
              <a:solidFill>
                <a:schemeClr val="bg1"/>
              </a:solidFill>
            </a:endParaRPr>
          </a:p>
        </p:txBody>
      </p:sp>
      <p:sp>
        <p:nvSpPr>
          <p:cNvPr id="1110" name="Google Shape;1110;p68"/>
          <p:cNvSpPr txBox="1">
            <a:spLocks noGrp="1"/>
          </p:cNvSpPr>
          <p:nvPr>
            <p:ph type="body" idx="1"/>
          </p:nvPr>
        </p:nvSpPr>
        <p:spPr>
          <a:xfrm>
            <a:off x="817233" y="1114859"/>
            <a:ext cx="7720800" cy="798347"/>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Вероятность того, что новый электрический чайник прослужит больше года, равна 0,93. Вероятность того, что он прослужит больше двух лет, равна 0,87. Найдите вероятность того, что он прослужит меньше двух лет, но больше года.</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166680"/>
            <a:ext cx="6090003" cy="1807443"/>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прослужит больше года</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rPr>
              <a:t>P(B)</a:t>
            </a:r>
            <a:r>
              <a:rPr lang="ru-RU" dirty="0">
                <a:solidFill>
                  <a:srgbClr val="EFEFEF"/>
                </a:solidFill>
                <a:latin typeface="Ubuntu Light" panose="020B0604020202020204" charset="0"/>
              </a:rPr>
              <a:t> + 0,87</a:t>
            </a:r>
            <a:endParaRPr lang="en-US" dirty="0">
              <a:solidFill>
                <a:srgbClr val="EFEFEF"/>
              </a:solidFill>
              <a:latin typeface="Ubuntu Light" panose="020B0604020202020204" charset="0"/>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он прослужит меньше двух лет, но больше года</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dirty="0">
                <a:solidFill>
                  <a:srgbClr val="EFEFEF"/>
                </a:solidFill>
                <a:latin typeface="Ubuntu Light" panose="020B0604020202020204" charset="0"/>
                <a:cs typeface="Arial"/>
                <a:sym typeface="Arial"/>
              </a:rPr>
              <a:t>0,9</a:t>
            </a:r>
            <a:r>
              <a:rPr lang="ru-RU" dirty="0">
                <a:solidFill>
                  <a:srgbClr val="EFEFEF"/>
                </a:solidFill>
                <a:latin typeface="Ubuntu Light" panose="020B0604020202020204" charset="0"/>
                <a:cs typeface="Arial"/>
                <a:sym typeface="Arial"/>
              </a:rPr>
              <a:t>3</a:t>
            </a:r>
            <a:r>
              <a:rPr lang="en-US" dirty="0">
                <a:solidFill>
                  <a:srgbClr val="EFEFEF"/>
                </a:solidFill>
                <a:latin typeface="Ubuntu Light" panose="020B0604020202020204" charset="0"/>
                <a:cs typeface="Arial"/>
                <a:sym typeface="Arial"/>
              </a:rPr>
              <a:t> = P(B) + 0,</a:t>
            </a:r>
            <a:r>
              <a:rPr lang="ru-RU" dirty="0">
                <a:solidFill>
                  <a:srgbClr val="EFEFEF"/>
                </a:solidFill>
                <a:latin typeface="Ubuntu Light" panose="020B0604020202020204" charset="0"/>
                <a:cs typeface="Arial"/>
                <a:sym typeface="Arial"/>
              </a:rPr>
              <a:t>87</a:t>
            </a:r>
            <a:endParaRPr lang="en-US" dirty="0">
              <a:solidFill>
                <a:srgbClr val="EFEFEF"/>
              </a:solidFill>
              <a:latin typeface="Ubuntu Light" panose="020B0604020202020204" charset="0"/>
              <a:cs typeface="Arial"/>
              <a:sym typeface="Arial"/>
            </a:endParaRP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 </a:t>
            </a:r>
            <a:r>
              <a:rPr lang="en-US" dirty="0">
                <a:solidFill>
                  <a:srgbClr val="EFEFEF"/>
                </a:solidFill>
                <a:latin typeface="Ubuntu Light" panose="020B0604020202020204" charset="0"/>
                <a:cs typeface="Arial"/>
                <a:sym typeface="Arial"/>
              </a:rPr>
              <a:t>= 0,</a:t>
            </a:r>
            <a:r>
              <a:rPr lang="ru-RU" dirty="0">
                <a:solidFill>
                  <a:srgbClr val="EFEFEF"/>
                </a:solidFill>
                <a:latin typeface="Ubuntu Light" panose="020B0604020202020204" charset="0"/>
                <a:cs typeface="Arial"/>
                <a:sym typeface="Arial"/>
              </a:rPr>
              <a:t>06</a:t>
            </a:r>
            <a:endParaRPr lang="en-US" dirty="0">
              <a:solidFill>
                <a:srgbClr val="EFEFEF"/>
              </a:solidFill>
              <a:latin typeface="Ubuntu Light" panose="020B0604020202020204" charset="0"/>
              <a:cs typeface="Arial"/>
              <a:sym typeface="Arial"/>
            </a:endParaRPr>
          </a:p>
          <a:p>
            <a:pPr marL="457200" lvl="1" indent="0">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0,06</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778284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Гепатит</a:t>
            </a:r>
            <a:endParaRPr dirty="0">
              <a:solidFill>
                <a:schemeClr val="bg1"/>
              </a:solidFill>
            </a:endParaRPr>
          </a:p>
        </p:txBody>
      </p:sp>
      <p:sp>
        <p:nvSpPr>
          <p:cNvPr id="1110" name="Google Shape;1110;p68"/>
          <p:cNvSpPr txBox="1">
            <a:spLocks noGrp="1"/>
          </p:cNvSpPr>
          <p:nvPr>
            <p:ph type="body" idx="1"/>
          </p:nvPr>
        </p:nvSpPr>
        <p:spPr>
          <a:xfrm>
            <a:off x="817233" y="1114859"/>
            <a:ext cx="7720800" cy="1318852"/>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Всем пациентам с подозрением на гепатит делают анализ крови. Если анализ выявляет гепатит, то результат анализа называется положительным. У больных гепатитом пациентов анализ даёт положительный результат с вероятностью 0,9. Если пациент не болен гепатитом, то анализ может дать ложный положительный результат с вероятностью 0,01. Известно, что 5% пациентов, поступающих с подозрением на гепатит, действительно больны гепатитом. Найдите вероятность того, что результат анализа у пациента, поступившего в клинику с подозрением на гепатит, будет положительным.</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626932"/>
            <a:ext cx="6758219" cy="1948210"/>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человек болен и анализ положительный</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0,9 * 0,05 = 0,045</a:t>
            </a:r>
            <a:endParaRPr lang="en-US" dirty="0">
              <a:solidFill>
                <a:srgbClr val="EFEFEF"/>
              </a:solidFill>
              <a:latin typeface="Ubuntu Light" panose="020B0604020202020204" charset="0"/>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человек здоров и анализ положительный</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0,01 * 0,</a:t>
            </a:r>
            <a:r>
              <a:rPr lang="ru-RU" dirty="0">
                <a:solidFill>
                  <a:srgbClr val="EFEFEF"/>
                </a:solidFill>
                <a:latin typeface="Ubuntu Light" panose="020B0604020202020204" charset="0"/>
                <a:cs typeface="Arial"/>
                <a:sym typeface="Arial"/>
              </a:rPr>
              <a:t>95</a:t>
            </a:r>
            <a:r>
              <a:rPr lang="en-US" dirty="0">
                <a:solidFill>
                  <a:srgbClr val="EFEFEF"/>
                </a:solidFill>
                <a:latin typeface="Ubuntu Light" panose="020B0604020202020204" charset="0"/>
                <a:cs typeface="Arial"/>
                <a:sym typeface="Arial"/>
              </a:rPr>
              <a:t> = </a:t>
            </a:r>
            <a:r>
              <a:rPr lang="ru-RU" dirty="0">
                <a:solidFill>
                  <a:srgbClr val="EFEFEF"/>
                </a:solidFill>
                <a:latin typeface="Ubuntu Light" panose="020B0604020202020204" charset="0"/>
                <a:cs typeface="Arial"/>
                <a:sym typeface="Arial"/>
              </a:rPr>
              <a:t>0,0095</a:t>
            </a: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анализ положительный</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P(C)</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0,045 + 0,0095 = 0,0545</a:t>
            </a:r>
          </a:p>
          <a:p>
            <a:pPr marL="628650" lvl="1" indent="-171450">
              <a:lnSpc>
                <a:spcPct val="100000"/>
              </a:lnSpc>
              <a:buClr>
                <a:srgbClr val="FF4081"/>
              </a:buClr>
              <a:buSzPct val="105000"/>
              <a:buFont typeface="Arial" panose="020B0604020202020204" pitchFamily="34" charset="0"/>
              <a:buChar char="•"/>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0,0545</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282271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Киндер-сюрприз</a:t>
            </a:r>
            <a:endParaRPr dirty="0">
              <a:solidFill>
                <a:schemeClr val="bg1"/>
              </a:solidFill>
            </a:endParaRPr>
          </a:p>
        </p:txBody>
      </p:sp>
      <p:sp>
        <p:nvSpPr>
          <p:cNvPr id="1110" name="Google Shape;1110;p68"/>
          <p:cNvSpPr txBox="1">
            <a:spLocks noGrp="1"/>
          </p:cNvSpPr>
          <p:nvPr>
            <p:ph type="body" idx="1"/>
          </p:nvPr>
        </p:nvSpPr>
        <p:spPr>
          <a:xfrm>
            <a:off x="817233" y="1114859"/>
            <a:ext cx="7720800" cy="1185209"/>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Маша коллекционирует принцесс из Киндер-сюрпризов. Всего в коллекции 10 разных принцесс, и они равномерно распределены, то есть в каждом очередном Киндер-сюрпризе может с равными вероятностями оказаться любая из 10 принцесс. У Маши уже есть две разные принцессы из коллекции. Какова вероятность того, что для получения следующей принцессы Маше придётся купить ещё 2 или 3 шоколадных яйца?</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571750"/>
            <a:ext cx="6758219" cy="1948210"/>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вторая покупка удалась</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8/10 * 2/10</a:t>
            </a:r>
            <a:r>
              <a:rPr lang="ru-RU" dirty="0">
                <a:solidFill>
                  <a:srgbClr val="EFEFEF"/>
                </a:solidFill>
                <a:latin typeface="Ubuntu Light" panose="020B0604020202020204" charset="0"/>
                <a:cs typeface="Arial"/>
                <a:sym typeface="Arial"/>
              </a:rPr>
              <a:t> = </a:t>
            </a:r>
            <a:r>
              <a:rPr lang="en-US" dirty="0">
                <a:solidFill>
                  <a:srgbClr val="EFEFEF"/>
                </a:solidFill>
                <a:latin typeface="Ubuntu Light" panose="020B0604020202020204" charset="0"/>
                <a:cs typeface="Arial"/>
                <a:sym typeface="Arial"/>
              </a:rPr>
              <a:t>0,16</a:t>
            </a:r>
            <a:endParaRPr lang="en-US" dirty="0">
              <a:solidFill>
                <a:srgbClr val="EFEFEF"/>
              </a:solidFill>
              <a:latin typeface="Ubuntu Light" panose="020B0604020202020204" charset="0"/>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 что третья покупка удалась</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8/10 * 2/10</a:t>
            </a:r>
            <a:r>
              <a:rPr lang="ru-RU" dirty="0">
                <a:solidFill>
                  <a:srgbClr val="EFEFEF"/>
                </a:solidFill>
                <a:latin typeface="Ubuntu Light" panose="020B0604020202020204" charset="0"/>
                <a:cs typeface="Arial"/>
                <a:sym typeface="Arial"/>
              </a:rPr>
              <a:t> * 2</a:t>
            </a:r>
            <a:r>
              <a:rPr lang="en-US" dirty="0">
                <a:solidFill>
                  <a:srgbClr val="EFEFEF"/>
                </a:solidFill>
                <a:latin typeface="Ubuntu Light" panose="020B0604020202020204" charset="0"/>
                <a:cs typeface="Arial"/>
                <a:sym typeface="Arial"/>
              </a:rPr>
              <a:t>/10 = 0,032</a:t>
            </a:r>
            <a:endParaRPr lang="ru-RU" dirty="0">
              <a:solidFill>
                <a:srgbClr val="EFEFEF"/>
              </a:solidFill>
              <a:latin typeface="Ubuntu Light" panose="020B0604020202020204" charset="0"/>
              <a:cs typeface="Arial"/>
              <a:sym typeface="Arial"/>
            </a:endParaRPr>
          </a:p>
          <a:p>
            <a:pPr marL="0" lvl="0" indent="0">
              <a:buClr>
                <a:srgbClr val="000000"/>
              </a:buClr>
              <a:buSzPts val="1100"/>
              <a:buNone/>
            </a:pPr>
            <a:r>
              <a:rPr lang="ru-RU" sz="1400" dirty="0">
                <a:solidFill>
                  <a:srgbClr val="EFEFEF"/>
                </a:solidFill>
                <a:latin typeface="Ubuntu Light" panose="020B0604020202020204" charset="0"/>
                <a:cs typeface="Arial"/>
                <a:sym typeface="Arial"/>
              </a:rPr>
              <a:t>Вероятность</a:t>
            </a:r>
            <a:r>
              <a:rPr lang="en-US" sz="1400" dirty="0">
                <a:solidFill>
                  <a:srgbClr val="EFEFEF"/>
                </a:solidFill>
                <a:latin typeface="Ubuntu Light" panose="020B0604020202020204" charset="0"/>
                <a:cs typeface="Arial"/>
                <a:sym typeface="Arial"/>
              </a:rPr>
              <a:t> </a:t>
            </a:r>
            <a:r>
              <a:rPr lang="ru-RU" sz="1400" dirty="0">
                <a:solidFill>
                  <a:srgbClr val="EFEFEF"/>
                </a:solidFill>
                <a:latin typeface="Ubuntu Light" panose="020B0604020202020204" charset="0"/>
                <a:cs typeface="Arial"/>
                <a:sym typeface="Arial"/>
              </a:rPr>
              <a:t>общая</a:t>
            </a:r>
            <a:r>
              <a:rPr lang="en-US" sz="1400" dirty="0">
                <a:solidFill>
                  <a:srgbClr val="EFEFEF"/>
                </a:solidFill>
                <a:latin typeface="Ubuntu Light" panose="020B0604020202020204" charset="0"/>
                <a:cs typeface="Arial"/>
                <a:sym typeface="Arial"/>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P(C)</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0,16 + 0,032 = 0,192</a:t>
            </a:r>
          </a:p>
          <a:p>
            <a:pPr marL="628650" lvl="1" indent="-171450">
              <a:lnSpc>
                <a:spcPct val="100000"/>
              </a:lnSpc>
              <a:buClr>
                <a:srgbClr val="FF4081"/>
              </a:buClr>
              <a:buSzPct val="105000"/>
              <a:buFont typeface="Arial" panose="020B0604020202020204" pitchFamily="34" charset="0"/>
              <a:buChar char="•"/>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0,192</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741798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Закупка</a:t>
            </a:r>
            <a:r>
              <a:rPr lang="ru-RU" dirty="0">
                <a:solidFill>
                  <a:schemeClr val="bg1"/>
                </a:solidFill>
              </a:rPr>
              <a:t> яиц</a:t>
            </a:r>
            <a:endParaRPr dirty="0">
              <a:solidFill>
                <a:schemeClr val="bg1"/>
              </a:solidFill>
            </a:endParaRPr>
          </a:p>
        </p:txBody>
      </p:sp>
      <p:sp>
        <p:nvSpPr>
          <p:cNvPr id="1110" name="Google Shape;1110;p68"/>
          <p:cNvSpPr txBox="1">
            <a:spLocks noGrp="1"/>
          </p:cNvSpPr>
          <p:nvPr>
            <p:ph type="body" idx="1"/>
          </p:nvPr>
        </p:nvSpPr>
        <p:spPr>
          <a:xfrm>
            <a:off x="817233" y="1114859"/>
            <a:ext cx="7720800" cy="995295"/>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Агрофирма закупает куриные яйца в двух домашних хозяйствах. 40% яиц из первого хозяйства — яйца высшей категории, а из второго хозяйства — 20% яиц высшей категории. Всего высшую категорию получает 35% яиц. Найдите вероятность того, что яйцо, купленное у этой агрофирмы, окажется из первого хозяйства.</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349469"/>
            <a:ext cx="6758219" cy="2309859"/>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Составим уравнение</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ru-RU" dirty="0">
                <a:solidFill>
                  <a:srgbClr val="EFEFEF"/>
                </a:solidFill>
                <a:latin typeface="Ubuntu Light" panose="020B0604020202020204" charset="0"/>
                <a:cs typeface="Arial"/>
                <a:sym typeface="Arial"/>
              </a:rPr>
              <a:t>40</a:t>
            </a:r>
            <a:r>
              <a:rPr lang="en-US" dirty="0">
                <a:solidFill>
                  <a:srgbClr val="EFEFEF"/>
                </a:solidFill>
                <a:latin typeface="Ubuntu Light" panose="020B0604020202020204" charset="0"/>
                <a:cs typeface="Arial"/>
                <a:sym typeface="Arial"/>
              </a:rPr>
              <a:t>x + 20y = 0,35(100x + 100y)</a:t>
            </a:r>
          </a:p>
          <a:p>
            <a:pPr marL="628650" lvl="1" indent="-171450">
              <a:buClr>
                <a:srgbClr val="FF4081"/>
              </a:buClr>
              <a:buSzPct val="105000"/>
              <a:buFont typeface="Arial" panose="020B0604020202020204" pitchFamily="34" charset="0"/>
              <a:buChar char="•"/>
            </a:pPr>
            <a:r>
              <a:rPr lang="en-US" dirty="0">
                <a:solidFill>
                  <a:srgbClr val="EFEFEF"/>
                </a:solidFill>
                <a:latin typeface="Ubuntu Light" panose="020B0604020202020204" charset="0"/>
                <a:cs typeface="Arial"/>
                <a:sym typeface="Arial"/>
              </a:rPr>
              <a:t>40x + 20y = 35x + 35y</a:t>
            </a:r>
          </a:p>
          <a:p>
            <a:pPr marL="628650" lvl="1" indent="-171450">
              <a:buClr>
                <a:srgbClr val="FF4081"/>
              </a:buClr>
              <a:buSzPct val="105000"/>
              <a:buFont typeface="Arial" panose="020B0604020202020204" pitchFamily="34" charset="0"/>
              <a:buChar char="•"/>
            </a:pPr>
            <a:r>
              <a:rPr lang="en-US" dirty="0">
                <a:solidFill>
                  <a:srgbClr val="EFEFEF"/>
                </a:solidFill>
                <a:latin typeface="Ubuntu Light" panose="020B0604020202020204" charset="0"/>
                <a:cs typeface="Arial"/>
                <a:sym typeface="Arial"/>
              </a:rPr>
              <a:t>5x = 15y</a:t>
            </a:r>
          </a:p>
          <a:p>
            <a:pPr marL="628650" lvl="1" indent="-171450">
              <a:buClr>
                <a:srgbClr val="FF4081"/>
              </a:buClr>
              <a:buSzPct val="105000"/>
              <a:buFont typeface="Arial" panose="020B0604020202020204" pitchFamily="34" charset="0"/>
              <a:buChar char="•"/>
            </a:pPr>
            <a:r>
              <a:rPr lang="en-US" dirty="0">
                <a:solidFill>
                  <a:srgbClr val="EFEFEF"/>
                </a:solidFill>
                <a:latin typeface="Ubuntu Light" panose="020B0604020202020204" charset="0"/>
                <a:cs typeface="Arial"/>
                <a:sym typeface="Arial"/>
              </a:rPr>
              <a:t>x = 3y</a:t>
            </a:r>
          </a:p>
          <a:p>
            <a:pPr marL="0" lvl="0" indent="0">
              <a:buClr>
                <a:srgbClr val="000000"/>
              </a:buClr>
              <a:buSzPts val="1100"/>
              <a:buNone/>
            </a:pPr>
            <a:r>
              <a:rPr lang="ru-RU" sz="1400" dirty="0">
                <a:solidFill>
                  <a:srgbClr val="EFEFEF"/>
                </a:solidFill>
                <a:latin typeface="Ubuntu Light" panose="020B0604020202020204" charset="0"/>
                <a:cs typeface="Arial"/>
                <a:sym typeface="Arial"/>
              </a:rPr>
              <a:t>Составим уравнение</a:t>
            </a:r>
            <a:r>
              <a:rPr lang="en-US" sz="1400" dirty="0">
                <a:solidFill>
                  <a:srgbClr val="EFEFEF"/>
                </a:solidFill>
                <a:latin typeface="Ubuntu Light" panose="020B0604020202020204" charset="0"/>
                <a:cs typeface="Arial"/>
                <a:sym typeface="Arial"/>
              </a:rPr>
              <a:t>:</a:t>
            </a:r>
          </a:p>
          <a:p>
            <a:pPr marL="628650" lvl="1" indent="-171450">
              <a:buClr>
                <a:srgbClr val="FF4081"/>
              </a:buClr>
              <a:buSzPct val="105000"/>
              <a:buFont typeface="Arial" panose="020B0604020202020204" pitchFamily="34" charset="0"/>
              <a:buChar char="•"/>
            </a:pPr>
            <a:r>
              <a:rPr lang="en-US" dirty="0">
                <a:solidFill>
                  <a:srgbClr val="EFEFEF"/>
                </a:solidFill>
                <a:latin typeface="Ubuntu Light" panose="020B0604020202020204" charset="0"/>
                <a:cs typeface="Arial"/>
                <a:sym typeface="Arial"/>
              </a:rPr>
              <a:t>3y/3y+y = 3/4 = 0,75</a:t>
            </a:r>
          </a:p>
          <a:p>
            <a:pPr marL="628650" lvl="1" indent="-171450">
              <a:buClr>
                <a:srgbClr val="FF4081"/>
              </a:buClr>
              <a:buSzPct val="105000"/>
              <a:buFont typeface="Arial" panose="020B0604020202020204" pitchFamily="34" charset="0"/>
              <a:buChar char="•"/>
            </a:pPr>
            <a:endParaRPr lang="en-US" dirty="0">
              <a:solidFill>
                <a:srgbClr val="EFEFEF"/>
              </a:solidFill>
              <a:latin typeface="Ubuntu Light" panose="020B0604020202020204" charset="0"/>
              <a:cs typeface="Arial"/>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0,75</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812786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81"/>
          <p:cNvSpPr txBox="1">
            <a:spLocks noGrp="1"/>
          </p:cNvSpPr>
          <p:nvPr>
            <p:ph type="title"/>
          </p:nvPr>
        </p:nvSpPr>
        <p:spPr>
          <a:xfrm>
            <a:off x="878700" y="81608"/>
            <a:ext cx="7386600" cy="134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ru-RU" sz="4800" dirty="0"/>
              <a:t>Треугольник Паскаля</a:t>
            </a:r>
            <a:endParaRPr sz="4800" dirty="0"/>
          </a:p>
        </p:txBody>
      </p:sp>
      <p:pic>
        <p:nvPicPr>
          <p:cNvPr id="4" name="Рисунок 3">
            <a:extLst>
              <a:ext uri="{FF2B5EF4-FFF2-40B4-BE49-F238E27FC236}">
                <a16:creationId xmlns:a16="http://schemas.microsoft.com/office/drawing/2014/main" id="{5A0C68A8-4951-4744-9538-43CBB7A86B0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10" b="94331" l="4400" r="94100">
                        <a14:foregroundMark x1="6700" y1="91383" x2="49000" y2="12925"/>
                        <a14:foregroundMark x1="49000" y1="12925" x2="62200" y2="47732"/>
                        <a14:foregroundMark x1="62200" y1="47732" x2="69900" y2="73129"/>
                        <a14:foregroundMark x1="69900" y1="73129" x2="75600" y2="83220"/>
                        <a14:foregroundMark x1="75600" y1="83220" x2="91600" y2="89569"/>
                        <a14:foregroundMark x1="91600" y1="89569" x2="59200" y2="89909"/>
                        <a14:foregroundMark x1="59200" y1="89909" x2="36400" y2="86281"/>
                        <a14:foregroundMark x1="36400" y1="86281" x2="45000" y2="91383"/>
                        <a14:foregroundMark x1="45000" y1="91383" x2="65000" y2="92517"/>
                        <a14:foregroundMark x1="65000" y1="92517" x2="18700" y2="90363"/>
                        <a14:foregroundMark x1="18700" y1="90363" x2="19800" y2="83673"/>
                        <a14:foregroundMark x1="6500" y1="93311" x2="27200" y2="93991"/>
                        <a14:foregroundMark x1="27200" y1="93991" x2="33700" y2="93764"/>
                        <a14:foregroundMark x1="4400" y1="91497" x2="14100" y2="91497"/>
                        <a14:foregroundMark x1="89400" y1="90023" x2="94100" y2="94444"/>
                        <a14:foregroundMark x1="50600" y1="7710" x2="48800" y2="13719"/>
                        <a14:backgroundMark x1="4000" y1="43197" x2="15400" y2="24150"/>
                        <a14:backgroundMark x1="15400" y1="24150" x2="29900" y2="10658"/>
                        <a14:backgroundMark x1="29900" y1="10658" x2="34500" y2="2154"/>
                        <a14:backgroundMark x1="34500" y1="2154" x2="49500" y2="794"/>
                        <a14:backgroundMark x1="49500" y1="794" x2="58300" y2="907"/>
                        <a14:backgroundMark x1="58300" y1="907" x2="72800" y2="10884"/>
                        <a14:backgroundMark x1="72800" y1="10884" x2="92500" y2="53741"/>
                        <a14:backgroundMark x1="92500" y1="53741" x2="93300" y2="58390"/>
                        <a14:backgroundMark x1="9600" y1="98639" x2="19900" y2="98299"/>
                        <a14:backgroundMark x1="19900" y1="98299" x2="72300" y2="99773"/>
                      </a14:backgroundRemoval>
                    </a14:imgEffect>
                  </a14:imgLayer>
                </a14:imgProps>
              </a:ext>
            </a:extLst>
          </a:blip>
          <a:stretch>
            <a:fillRect/>
          </a:stretch>
        </p:blipFill>
        <p:spPr>
          <a:xfrm>
            <a:off x="2270577" y="1002182"/>
            <a:ext cx="4602846" cy="4059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Биатлон</a:t>
            </a:r>
            <a:endParaRPr dirty="0">
              <a:solidFill>
                <a:schemeClr val="bg1"/>
              </a:solidFill>
            </a:endParaRPr>
          </a:p>
        </p:txBody>
      </p:sp>
      <p:sp>
        <p:nvSpPr>
          <p:cNvPr id="1110" name="Google Shape;1110;p68"/>
          <p:cNvSpPr txBox="1">
            <a:spLocks noGrp="1"/>
          </p:cNvSpPr>
          <p:nvPr>
            <p:ph type="body" idx="1"/>
          </p:nvPr>
        </p:nvSpPr>
        <p:spPr>
          <a:xfrm>
            <a:off x="817233" y="1114859"/>
            <a:ext cx="7720800" cy="770212"/>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Биатлонист пять раз стреляет по мишеням. Вероятность попадания в мишень при одном выстреле равна 0,8. Найдите вероятность того, что биатлонист первые три раза попал в мишени, а последние два промахнулся. Результат округлите до сотых.</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145490"/>
            <a:ext cx="6758219" cy="1112940"/>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3 попал, а два промахнулся</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0,8 * 0,8 * 0,8 * 0, 2 * 0, 2 = 0,02048</a:t>
            </a:r>
            <a:endParaRPr lang="en-US" dirty="0">
              <a:solidFill>
                <a:srgbClr val="EFEFEF"/>
              </a:solidFill>
              <a:latin typeface="Ubuntu Light" panose="020B0604020202020204" charset="0"/>
            </a:endParaRPr>
          </a:p>
          <a:p>
            <a:pPr marL="457200" lvl="1" indent="0">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0,02</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430610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Температура</a:t>
            </a:r>
            <a:endParaRPr dirty="0">
              <a:solidFill>
                <a:schemeClr val="bg1"/>
              </a:solidFill>
            </a:endParaRPr>
          </a:p>
        </p:txBody>
      </p:sp>
      <p:sp>
        <p:nvSpPr>
          <p:cNvPr id="1110" name="Google Shape;1110;p68"/>
          <p:cNvSpPr txBox="1">
            <a:spLocks noGrp="1"/>
          </p:cNvSpPr>
          <p:nvPr>
            <p:ph type="body" idx="1"/>
          </p:nvPr>
        </p:nvSpPr>
        <p:spPr>
          <a:xfrm>
            <a:off x="817233" y="1114859"/>
            <a:ext cx="7720800" cy="770212"/>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Вероятность того, что в случайный момент времени температура тела здорового человека окажется ниже чем 36,8 °С, равна 0,81. Найдите вероятность того, что в случайный момент времени у здорового человека температура окажется 36,8 °С или выше.</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145490"/>
            <a:ext cx="3381973" cy="1112940"/>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1 – 0,81 = 0,19</a:t>
            </a:r>
            <a:endParaRPr lang="en-US" dirty="0">
              <a:solidFill>
                <a:srgbClr val="EFEFEF"/>
              </a:solidFill>
              <a:latin typeface="Ubuntu Light" panose="020B0604020202020204" charset="0"/>
            </a:endParaRPr>
          </a:p>
          <a:p>
            <a:pPr marL="457200" lvl="1" indent="0">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0,19</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29694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Ковбой</a:t>
            </a:r>
            <a:endParaRPr dirty="0">
              <a:solidFill>
                <a:schemeClr val="bg1"/>
              </a:solidFill>
            </a:endParaRPr>
          </a:p>
        </p:txBody>
      </p:sp>
      <p:sp>
        <p:nvSpPr>
          <p:cNvPr id="1110" name="Google Shape;1110;p68"/>
          <p:cNvSpPr txBox="1">
            <a:spLocks noGrp="1"/>
          </p:cNvSpPr>
          <p:nvPr>
            <p:ph type="body" idx="1"/>
          </p:nvPr>
        </p:nvSpPr>
        <p:spPr>
          <a:xfrm>
            <a:off x="817233" y="1114858"/>
            <a:ext cx="7720800" cy="1112940"/>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Ковбой Джон попадает в муху на стене с вероятностью 0,9, если стреляет из пристрелянного револьвера. Если Джон стреляет из </a:t>
            </a:r>
            <a:r>
              <a:rPr lang="ru-RU" dirty="0" err="1"/>
              <a:t>непристрелянного</a:t>
            </a:r>
            <a:r>
              <a:rPr lang="ru-RU" dirty="0"/>
              <a:t> револьвера, то он попадает в муху с вероятностью 0,2. На столе лежит 10 револьверов, из них только 4 пристрелянные. Ковбой Джон видит на стене муху, наудачу хватает первый попавшийся револьвер и стреляет в муху. Найдите вероятность того, что Джон промахнётся.</a:t>
            </a:r>
          </a:p>
        </p:txBody>
      </p:sp>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2487211"/>
            <a:ext cx="6758219" cy="2511947"/>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попадет из пристрелянного</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0,9 * 0,4 = 0,36</a:t>
            </a:r>
          </a:p>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попадет из </a:t>
            </a:r>
            <a:r>
              <a:rPr lang="ru-RU" sz="1400" dirty="0" err="1">
                <a:solidFill>
                  <a:srgbClr val="EFEFEF"/>
                </a:solidFill>
                <a:latin typeface="Ubuntu Light" panose="020B0604020202020204" charset="0"/>
              </a:rPr>
              <a:t>непристрелянного</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0,</a:t>
            </a:r>
            <a:r>
              <a:rPr lang="en-US" dirty="0">
                <a:solidFill>
                  <a:srgbClr val="EFEFEF"/>
                </a:solidFill>
                <a:latin typeface="Ubuntu Light" panose="020B0604020202020204" charset="0"/>
                <a:cs typeface="Arial"/>
                <a:sym typeface="Arial"/>
              </a:rPr>
              <a:t>2</a:t>
            </a:r>
            <a:r>
              <a:rPr lang="ru-RU" dirty="0">
                <a:solidFill>
                  <a:srgbClr val="EFEFEF"/>
                </a:solidFill>
                <a:latin typeface="Ubuntu Light" panose="020B0604020202020204" charset="0"/>
                <a:cs typeface="Arial"/>
                <a:sym typeface="Arial"/>
              </a:rPr>
              <a:t> * 0,</a:t>
            </a:r>
            <a:r>
              <a:rPr lang="en-US" dirty="0">
                <a:solidFill>
                  <a:srgbClr val="EFEFEF"/>
                </a:solidFill>
                <a:latin typeface="Ubuntu Light" panose="020B0604020202020204" charset="0"/>
                <a:cs typeface="Arial"/>
                <a:sym typeface="Arial"/>
              </a:rPr>
              <a:t>6</a:t>
            </a:r>
            <a:r>
              <a:rPr lang="ru-RU" dirty="0">
                <a:solidFill>
                  <a:srgbClr val="EFEFEF"/>
                </a:solidFill>
                <a:latin typeface="Ubuntu Light" panose="020B0604020202020204" charset="0"/>
                <a:cs typeface="Arial"/>
                <a:sym typeface="Arial"/>
              </a:rPr>
              <a:t> = 0,</a:t>
            </a:r>
            <a:r>
              <a:rPr lang="en-US" dirty="0">
                <a:solidFill>
                  <a:srgbClr val="EFEFEF"/>
                </a:solidFill>
                <a:latin typeface="Ubuntu Light" panose="020B0604020202020204" charset="0"/>
                <a:cs typeface="Arial"/>
                <a:sym typeface="Arial"/>
              </a:rPr>
              <a:t>12</a:t>
            </a:r>
          </a:p>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попадет</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P(C)</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0,36 + 0,12 = 0,48</a:t>
            </a:r>
            <a:endParaRPr lang="en-US" dirty="0">
              <a:solidFill>
                <a:srgbClr val="EFEFEF"/>
              </a:solidFill>
              <a:latin typeface="Ubuntu Light" panose="020B0604020202020204" charset="0"/>
            </a:endParaRPr>
          </a:p>
          <a:p>
            <a:pPr marL="0" indent="0">
              <a:buClr>
                <a:schemeClr val="dk1"/>
              </a:buClr>
              <a:buSzPts val="1100"/>
              <a:buFont typeface="Arial"/>
              <a:buNone/>
            </a:pPr>
            <a:r>
              <a:rPr lang="ru-RU" sz="1400" dirty="0">
                <a:solidFill>
                  <a:srgbClr val="EFEFEF"/>
                </a:solidFill>
                <a:latin typeface="Ubuntu Light" panose="020B0604020202020204" charset="0"/>
              </a:rPr>
              <a:t>Вероятность, что не попадет</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P(C)</a:t>
            </a:r>
            <a:r>
              <a:rPr lang="ru-RU" b="1" dirty="0">
                <a:solidFill>
                  <a:srgbClr val="EFEFEF"/>
                </a:solidFill>
                <a:latin typeface="Ubuntu Light" panose="020B0604020202020204" charset="0"/>
                <a:cs typeface="Arial"/>
                <a:sym typeface="Arial"/>
              </a:rPr>
              <a:t> </a:t>
            </a:r>
            <a:r>
              <a:rPr lang="en-US" b="1" dirty="0">
                <a:solidFill>
                  <a:srgbClr val="EFEFEF"/>
                </a:solidFill>
                <a:latin typeface="Ubuntu Light" panose="020B0604020202020204" charset="0"/>
                <a:cs typeface="Arial"/>
                <a:sym typeface="Arial"/>
              </a:rPr>
              <a:t>=</a:t>
            </a:r>
            <a:r>
              <a:rPr lang="ru-RU" b="1" dirty="0">
                <a:solidFill>
                  <a:srgbClr val="EFEFEF"/>
                </a:solidFill>
                <a:latin typeface="Ubuntu Light" panose="020B0604020202020204" charset="0"/>
                <a:cs typeface="Arial"/>
                <a:sym typeface="Arial"/>
              </a:rPr>
              <a:t> </a:t>
            </a:r>
            <a:r>
              <a:rPr lang="ru-RU" dirty="0">
                <a:solidFill>
                  <a:srgbClr val="EFEFEF"/>
                </a:solidFill>
                <a:latin typeface="Ubuntu Light" panose="020B0604020202020204" charset="0"/>
                <a:cs typeface="Arial"/>
                <a:sym typeface="Arial"/>
              </a:rPr>
              <a:t>1 – 0,48 = 0,52</a:t>
            </a:r>
            <a:endParaRPr lang="en-US" dirty="0">
              <a:solidFill>
                <a:srgbClr val="EFEFEF"/>
              </a:solidFill>
              <a:latin typeface="Ubuntu Light" panose="020B0604020202020204" charset="0"/>
            </a:endParaRPr>
          </a:p>
          <a:p>
            <a:pPr marL="457200" lvl="1" indent="0">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ru-RU" sz="1400" dirty="0">
                <a:latin typeface="Ubuntu Light" panose="020B0604020202020204" charset="0"/>
              </a:rPr>
              <a:t>0,52</a:t>
            </a:r>
            <a:endParaRPr lang="en-US" sz="1400" dirty="0">
              <a:latin typeface="Ubuntu Light" panose="020B0604020202020204" charset="0"/>
            </a:endParaRPr>
          </a:p>
        </p:txBody>
      </p:sp>
      <p:sp>
        <p:nvSpPr>
          <p:cNvPr id="5" name="Google Shape;6708;p108">
            <a:hlinkClick r:id="rId3"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74358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72"/>
          <p:cNvSpPr txBox="1">
            <a:spLocks noGrp="1"/>
          </p:cNvSpPr>
          <p:nvPr>
            <p:ph type="title"/>
          </p:nvPr>
        </p:nvSpPr>
        <p:spPr>
          <a:xfrm>
            <a:off x="2271932" y="1766276"/>
            <a:ext cx="6610684" cy="654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ru-RU" sz="4400" dirty="0"/>
              <a:t>Формула Бернулли</a:t>
            </a:r>
            <a:endParaRPr sz="4400" dirty="0"/>
          </a:p>
        </p:txBody>
      </p:sp>
      <p:pic>
        <p:nvPicPr>
          <p:cNvPr id="2050" name="Picture 2" descr="Зачем нужна формула Бернулли? | Спроси - ответы по учебе | Яндекс Дзен">
            <a:extLst>
              <a:ext uri="{FF2B5EF4-FFF2-40B4-BE49-F238E27FC236}">
                <a16:creationId xmlns:a16="http://schemas.microsoft.com/office/drawing/2014/main" id="{065FEB66-AE2A-412F-9799-0B22D72E578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108328" y="2568177"/>
            <a:ext cx="4660799" cy="832632"/>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a:extLst>
              <a:ext uri="{FF2B5EF4-FFF2-40B4-BE49-F238E27FC236}">
                <a16:creationId xmlns:a16="http://schemas.microsoft.com/office/drawing/2014/main" id="{FE1099E7-C456-435D-AA4A-C01B3580A512}"/>
              </a:ext>
            </a:extLst>
          </p:cNvPr>
          <p:cNvSpPr/>
          <p:nvPr/>
        </p:nvSpPr>
        <p:spPr>
          <a:xfrm>
            <a:off x="4363742" y="3656196"/>
            <a:ext cx="1849903" cy="444535"/>
          </a:xfrm>
          <a:prstGeom prst="rect">
            <a:avLst/>
          </a:prstGeom>
          <a:noFill/>
          <a:ln>
            <a:solidFill>
              <a:srgbClr val="00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buntu Light" panose="020B0604020202020204" charset="0"/>
              </a:rPr>
              <a:t>p –</a:t>
            </a:r>
            <a:r>
              <a:rPr lang="ru-RU" sz="1600" b="1" dirty="0">
                <a:latin typeface="Ubuntu Light" panose="020B0604020202020204" charset="0"/>
              </a:rPr>
              <a:t> </a:t>
            </a:r>
            <a:r>
              <a:rPr lang="ru-RU" sz="1600" dirty="0">
                <a:latin typeface="Ubuntu Light" panose="020B0604020202020204" charset="0"/>
              </a:rPr>
              <a:t>успех</a:t>
            </a:r>
            <a:r>
              <a:rPr lang="en-US" sz="1600" dirty="0">
                <a:latin typeface="Ubuntu Light" panose="020B0604020202020204" charset="0"/>
              </a:rPr>
              <a:t> </a:t>
            </a:r>
            <a:endParaRPr lang="ru-RU" sz="1600" dirty="0">
              <a:latin typeface="Ubuntu Light" panose="020B0604020202020204" charset="0"/>
            </a:endParaRPr>
          </a:p>
        </p:txBody>
      </p:sp>
      <p:sp>
        <p:nvSpPr>
          <p:cNvPr id="15" name="Прямоугольник 14">
            <a:extLst>
              <a:ext uri="{FF2B5EF4-FFF2-40B4-BE49-F238E27FC236}">
                <a16:creationId xmlns:a16="http://schemas.microsoft.com/office/drawing/2014/main" id="{20DC0660-4CF1-4F34-ADB4-93D4BE53E165}"/>
              </a:ext>
            </a:extLst>
          </p:cNvPr>
          <p:cNvSpPr/>
          <p:nvPr/>
        </p:nvSpPr>
        <p:spPr>
          <a:xfrm>
            <a:off x="6438727" y="3656195"/>
            <a:ext cx="1849903" cy="444535"/>
          </a:xfrm>
          <a:prstGeom prst="rect">
            <a:avLst/>
          </a:prstGeom>
          <a:noFill/>
          <a:ln>
            <a:solidFill>
              <a:srgbClr val="00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buntu Light" panose="020B0604020202020204" charset="0"/>
              </a:rPr>
              <a:t>q –</a:t>
            </a:r>
            <a:r>
              <a:rPr lang="ru-RU" sz="1600" b="1" dirty="0">
                <a:latin typeface="Ubuntu Light" panose="020B0604020202020204" charset="0"/>
              </a:rPr>
              <a:t> </a:t>
            </a:r>
            <a:r>
              <a:rPr lang="ru-RU" sz="1600" dirty="0">
                <a:latin typeface="Ubuntu Light" panose="020B0604020202020204" charset="0"/>
              </a:rPr>
              <a:t>неудача</a:t>
            </a:r>
            <a:r>
              <a:rPr lang="en-US" sz="1600" dirty="0">
                <a:latin typeface="Ubuntu Light" panose="020B0604020202020204" charset="0"/>
              </a:rPr>
              <a:t> </a:t>
            </a:r>
            <a:endParaRPr lang="ru-RU" sz="1600" dirty="0">
              <a:latin typeface="Ubuntu Light" panose="020B0604020202020204" charset="0"/>
            </a:endParaRPr>
          </a:p>
        </p:txBody>
      </p:sp>
      <p:sp>
        <p:nvSpPr>
          <p:cNvPr id="16" name="Прямоугольник 15">
            <a:extLst>
              <a:ext uri="{FF2B5EF4-FFF2-40B4-BE49-F238E27FC236}">
                <a16:creationId xmlns:a16="http://schemas.microsoft.com/office/drawing/2014/main" id="{BC455942-3E8C-4142-A08F-6D1993691EA2}"/>
              </a:ext>
            </a:extLst>
          </p:cNvPr>
          <p:cNvSpPr/>
          <p:nvPr/>
        </p:nvSpPr>
        <p:spPr>
          <a:xfrm>
            <a:off x="5435645" y="4309697"/>
            <a:ext cx="1849903" cy="444535"/>
          </a:xfrm>
          <a:prstGeom prst="rect">
            <a:avLst/>
          </a:prstGeom>
          <a:noFill/>
          <a:ln>
            <a:solidFill>
              <a:srgbClr val="00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buntu Light" panose="020B0604020202020204" charset="0"/>
              </a:rPr>
              <a:t>n –</a:t>
            </a:r>
            <a:r>
              <a:rPr lang="ru-RU" sz="1600" b="1" dirty="0">
                <a:latin typeface="Ubuntu Light" panose="020B0604020202020204" charset="0"/>
              </a:rPr>
              <a:t> </a:t>
            </a:r>
            <a:r>
              <a:rPr lang="ru-RU" sz="1600" dirty="0">
                <a:latin typeface="Ubuntu Light" panose="020B0604020202020204" charset="0"/>
              </a:rPr>
              <a:t>количество повторений</a:t>
            </a:r>
            <a:r>
              <a:rPr lang="en-US" sz="1600" dirty="0">
                <a:latin typeface="Ubuntu Light" panose="020B0604020202020204" charset="0"/>
              </a:rPr>
              <a:t> </a:t>
            </a:r>
            <a:endParaRPr lang="ru-RU" sz="1600" dirty="0">
              <a:latin typeface="Ubuntu Light" panose="020B0604020202020204" charset="0"/>
            </a:endParaRPr>
          </a:p>
        </p:txBody>
      </p:sp>
      <p:sp>
        <p:nvSpPr>
          <p:cNvPr id="17" name="Прямоугольник 16">
            <a:extLst>
              <a:ext uri="{FF2B5EF4-FFF2-40B4-BE49-F238E27FC236}">
                <a16:creationId xmlns:a16="http://schemas.microsoft.com/office/drawing/2014/main" id="{5CC2A878-9BFC-459B-8B0C-F03824F02249}"/>
              </a:ext>
            </a:extLst>
          </p:cNvPr>
          <p:cNvSpPr/>
          <p:nvPr/>
        </p:nvSpPr>
        <p:spPr>
          <a:xfrm>
            <a:off x="6213645" y="891829"/>
            <a:ext cx="2372486" cy="513309"/>
          </a:xfrm>
          <a:prstGeom prst="rect">
            <a:avLst/>
          </a:prstGeom>
          <a:noFill/>
          <a:ln>
            <a:solidFill>
              <a:srgbClr val="00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buntu Light" panose="020B0604020202020204" charset="0"/>
              </a:rPr>
              <a:t>n –</a:t>
            </a:r>
            <a:r>
              <a:rPr lang="en-US" sz="1600" dirty="0">
                <a:latin typeface="Ubuntu Light" panose="020B0604020202020204" charset="0"/>
              </a:rPr>
              <a:t> </a:t>
            </a:r>
            <a:r>
              <a:rPr lang="ru-RU" sz="1600" dirty="0">
                <a:latin typeface="Ubuntu Light" panose="020B0604020202020204" charset="0"/>
              </a:rPr>
              <a:t>сколько у нас всего есть</a:t>
            </a:r>
          </a:p>
        </p:txBody>
      </p:sp>
      <p:sp>
        <p:nvSpPr>
          <p:cNvPr id="18" name="Прямоугольник 17">
            <a:extLst>
              <a:ext uri="{FF2B5EF4-FFF2-40B4-BE49-F238E27FC236}">
                <a16:creationId xmlns:a16="http://schemas.microsoft.com/office/drawing/2014/main" id="{6CBCF346-BB5E-4F1F-B3EA-B64FB25F4AFA}"/>
              </a:ext>
            </a:extLst>
          </p:cNvPr>
          <p:cNvSpPr/>
          <p:nvPr/>
        </p:nvSpPr>
        <p:spPr>
          <a:xfrm>
            <a:off x="3615037" y="891829"/>
            <a:ext cx="2372486" cy="513309"/>
          </a:xfrm>
          <a:prstGeom prst="rect">
            <a:avLst/>
          </a:prstGeom>
          <a:noFill/>
          <a:ln>
            <a:solidFill>
              <a:srgbClr val="00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Ubuntu Light" panose="020B0604020202020204" charset="0"/>
              </a:rPr>
              <a:t>k –</a:t>
            </a:r>
            <a:r>
              <a:rPr lang="en-US" sz="1600" dirty="0">
                <a:latin typeface="Ubuntu Light" panose="020B0604020202020204" charset="0"/>
              </a:rPr>
              <a:t> </a:t>
            </a:r>
            <a:r>
              <a:rPr lang="ru-RU" sz="1600" dirty="0">
                <a:latin typeface="Ubuntu Light" panose="020B0604020202020204" charset="0"/>
              </a:rPr>
              <a:t>сколько нам надо </a:t>
            </a:r>
          </a:p>
        </p:txBody>
      </p:sp>
      <p:sp>
        <p:nvSpPr>
          <p:cNvPr id="19" name="Google Shape;1703;p89">
            <a:extLst>
              <a:ext uri="{FF2B5EF4-FFF2-40B4-BE49-F238E27FC236}">
                <a16:creationId xmlns:a16="http://schemas.microsoft.com/office/drawing/2014/main" id="{A6D8BFC1-2782-41E3-953E-1D4CDD01CB4E}"/>
              </a:ext>
            </a:extLst>
          </p:cNvPr>
          <p:cNvSpPr txBox="1">
            <a:spLocks/>
          </p:cNvSpPr>
          <p:nvPr/>
        </p:nvSpPr>
        <p:spPr>
          <a:xfrm>
            <a:off x="5902130" y="219888"/>
            <a:ext cx="2386500" cy="39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chemeClr val="lt1"/>
              </a:buClr>
              <a:buSzPts val="3600"/>
              <a:buFont typeface="Ubuntu"/>
              <a:buNone/>
              <a:defRPr sz="4600" b="1" i="0" u="none" strike="noStrike" cap="none">
                <a:solidFill>
                  <a:schemeClr val="lt1"/>
                </a:solidFill>
                <a:highlight>
                  <a:schemeClr val="accent4"/>
                </a:highlight>
                <a:latin typeface="Ubuntu"/>
                <a:ea typeface="Ubuntu"/>
                <a:cs typeface="Ubuntu"/>
                <a:sym typeface="Ubuntu"/>
              </a:defRPr>
            </a:lvl1pPr>
            <a:lvl2pPr marR="0" lvl="1"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2pPr>
            <a:lvl3pPr marR="0" lvl="2"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3pPr>
            <a:lvl4pPr marR="0" lvl="3"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4pPr>
            <a:lvl5pPr marR="0" lvl="4"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5pPr>
            <a:lvl6pPr marR="0" lvl="5"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6pPr>
            <a:lvl7pPr marR="0" lvl="6"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7pPr>
            <a:lvl8pPr marR="0" lvl="7"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8pPr>
            <a:lvl9pPr marR="0" lvl="8"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9pPr>
          </a:lstStyle>
          <a:p>
            <a:pPr algn="ctr"/>
            <a:r>
              <a:rPr lang="ru-RU" sz="2000" dirty="0">
                <a:highlight>
                  <a:srgbClr val="24193F"/>
                </a:highlight>
              </a:rPr>
              <a:t>Монетка</a:t>
            </a:r>
          </a:p>
        </p:txBody>
      </p:sp>
      <p:sp>
        <p:nvSpPr>
          <p:cNvPr id="20" name="Google Shape;1703;p89">
            <a:extLst>
              <a:ext uri="{FF2B5EF4-FFF2-40B4-BE49-F238E27FC236}">
                <a16:creationId xmlns:a16="http://schemas.microsoft.com/office/drawing/2014/main" id="{2F62CFBD-E5C3-4CB1-AC33-1D61929F815C}"/>
              </a:ext>
            </a:extLst>
          </p:cNvPr>
          <p:cNvSpPr txBox="1">
            <a:spLocks/>
          </p:cNvSpPr>
          <p:nvPr/>
        </p:nvSpPr>
        <p:spPr>
          <a:xfrm>
            <a:off x="4043678" y="219888"/>
            <a:ext cx="2386500" cy="39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chemeClr val="lt1"/>
              </a:buClr>
              <a:buSzPts val="3600"/>
              <a:buFont typeface="Ubuntu"/>
              <a:buNone/>
              <a:defRPr sz="4600" b="1" i="0" u="none" strike="noStrike" cap="none">
                <a:solidFill>
                  <a:schemeClr val="lt1"/>
                </a:solidFill>
                <a:highlight>
                  <a:schemeClr val="accent4"/>
                </a:highlight>
                <a:latin typeface="Ubuntu"/>
                <a:ea typeface="Ubuntu"/>
                <a:cs typeface="Ubuntu"/>
                <a:sym typeface="Ubuntu"/>
              </a:defRPr>
            </a:lvl1pPr>
            <a:lvl2pPr marR="0" lvl="1"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2pPr>
            <a:lvl3pPr marR="0" lvl="2"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3pPr>
            <a:lvl4pPr marR="0" lvl="3"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4pPr>
            <a:lvl5pPr marR="0" lvl="4"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5pPr>
            <a:lvl6pPr marR="0" lvl="5"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6pPr>
            <a:lvl7pPr marR="0" lvl="6"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7pPr>
            <a:lvl8pPr marR="0" lvl="7"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8pPr>
            <a:lvl9pPr marR="0" lvl="8" algn="r" rtl="0">
              <a:lnSpc>
                <a:spcPct val="100000"/>
              </a:lnSpc>
              <a:spcBef>
                <a:spcPts val="0"/>
              </a:spcBef>
              <a:spcAft>
                <a:spcPts val="0"/>
              </a:spcAft>
              <a:buClr>
                <a:schemeClr val="lt1"/>
              </a:buClr>
              <a:buSzPts val="3600"/>
              <a:buFont typeface="Ubuntu"/>
              <a:buNone/>
              <a:defRPr sz="3600" b="1" i="0" u="none" strike="noStrike" cap="none">
                <a:solidFill>
                  <a:schemeClr val="lt1"/>
                </a:solidFill>
                <a:latin typeface="Ubuntu"/>
                <a:ea typeface="Ubuntu"/>
                <a:cs typeface="Ubuntu"/>
                <a:sym typeface="Ubuntu"/>
              </a:defRPr>
            </a:lvl9pPr>
          </a:lstStyle>
          <a:p>
            <a:pPr algn="ctr"/>
            <a:r>
              <a:rPr lang="ru-RU" sz="2000" dirty="0">
                <a:highlight>
                  <a:srgbClr val="24193F"/>
                </a:highlight>
              </a:rPr>
              <a:t>Стрельба по мишеням</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78"/>
          <p:cNvSpPr txBox="1">
            <a:spLocks noGrp="1"/>
          </p:cNvSpPr>
          <p:nvPr>
            <p:ph type="subTitle" idx="1"/>
          </p:nvPr>
        </p:nvSpPr>
        <p:spPr>
          <a:xfrm>
            <a:off x="730000" y="1861332"/>
            <a:ext cx="3535800" cy="2166900"/>
          </a:xfrm>
          <a:prstGeom prst="rect">
            <a:avLst/>
          </a:prstGeom>
        </p:spPr>
        <p:txBody>
          <a:bodyPr spcFirstLastPara="1" wrap="square" lIns="91425" tIns="91425" rIns="91425" bIns="91425" anchor="ctr" anchorCtr="0">
            <a:noAutofit/>
          </a:bodyPr>
          <a:lstStyle/>
          <a:p>
            <a:pPr marL="0" lvl="0" indent="0"/>
            <a:r>
              <a:rPr lang="en-US" b="1" dirty="0"/>
              <a:t>P</a:t>
            </a:r>
            <a:r>
              <a:rPr lang="ru-RU" b="1" dirty="0"/>
              <a:t>(</a:t>
            </a:r>
            <a:r>
              <a:rPr lang="en-US" b="1" dirty="0"/>
              <a:t>A+B+C) = </a:t>
            </a:r>
            <a:r>
              <a:rPr lang="en-US" dirty="0"/>
              <a:t>P(A)</a:t>
            </a:r>
            <a:r>
              <a:rPr lang="ru-RU" dirty="0"/>
              <a:t>+</a:t>
            </a:r>
            <a:r>
              <a:rPr lang="en-US" dirty="0"/>
              <a:t>P(B)</a:t>
            </a:r>
            <a:r>
              <a:rPr lang="ru-RU" dirty="0"/>
              <a:t>+</a:t>
            </a:r>
            <a:r>
              <a:rPr lang="en-US" dirty="0"/>
              <a:t>P(C)</a:t>
            </a:r>
            <a:endParaRPr lang="ru-RU" dirty="0"/>
          </a:p>
          <a:p>
            <a:pPr marL="0" lvl="0" indent="0"/>
            <a:endParaRPr lang="ru-RU" dirty="0"/>
          </a:p>
          <a:p>
            <a:pPr marL="0" lvl="0" indent="0"/>
            <a:endParaRPr lang="ru-RU" dirty="0"/>
          </a:p>
          <a:p>
            <a:pPr marL="0" lvl="0" indent="0"/>
            <a:endParaRPr lang="ru-RU" dirty="0"/>
          </a:p>
          <a:p>
            <a:pPr marL="0" lvl="0" indent="0"/>
            <a:endParaRPr lang="ru-RU" dirty="0"/>
          </a:p>
          <a:p>
            <a:pPr marL="0" lvl="0" indent="0"/>
            <a:endParaRPr lang="ru-RU" dirty="0"/>
          </a:p>
          <a:p>
            <a:pPr marL="0" lvl="0" indent="0"/>
            <a:endParaRPr lang="en-US" dirty="0"/>
          </a:p>
        </p:txBody>
      </p:sp>
      <p:sp>
        <p:nvSpPr>
          <p:cNvPr id="1206" name="Google Shape;1206;p78"/>
          <p:cNvSpPr txBox="1">
            <a:spLocks noGrp="1"/>
          </p:cNvSpPr>
          <p:nvPr>
            <p:ph type="title"/>
          </p:nvPr>
        </p:nvSpPr>
        <p:spPr>
          <a:xfrm>
            <a:off x="1827725" y="1585632"/>
            <a:ext cx="2438100" cy="27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ru-RU" dirty="0"/>
              <a:t>Зависимые</a:t>
            </a:r>
            <a:endParaRPr dirty="0"/>
          </a:p>
        </p:txBody>
      </p:sp>
      <p:sp>
        <p:nvSpPr>
          <p:cNvPr id="1207" name="Google Shape;1207;p78"/>
          <p:cNvSpPr txBox="1">
            <a:spLocks noGrp="1"/>
          </p:cNvSpPr>
          <p:nvPr>
            <p:ph type="title" idx="2"/>
          </p:nvPr>
        </p:nvSpPr>
        <p:spPr>
          <a:xfrm>
            <a:off x="4878175" y="1585632"/>
            <a:ext cx="2438100" cy="27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ru-RU" dirty="0"/>
              <a:t>Независимые</a:t>
            </a:r>
            <a:endParaRPr dirty="0"/>
          </a:p>
        </p:txBody>
      </p:sp>
      <p:sp>
        <p:nvSpPr>
          <p:cNvPr id="1208" name="Google Shape;1208;p78"/>
          <p:cNvSpPr txBox="1">
            <a:spLocks noGrp="1"/>
          </p:cNvSpPr>
          <p:nvPr>
            <p:ph type="subTitle" idx="3"/>
          </p:nvPr>
        </p:nvSpPr>
        <p:spPr>
          <a:xfrm>
            <a:off x="4878200" y="1861332"/>
            <a:ext cx="3535800" cy="216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dirty="0"/>
              <a:t>P(A*B*C) =</a:t>
            </a:r>
            <a:r>
              <a:rPr lang="en-US" dirty="0"/>
              <a:t> P(A)*P(B)*P(C)</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endParaRPr lang="ru-RU" dirty="0"/>
          </a:p>
        </p:txBody>
      </p:sp>
      <p:sp>
        <p:nvSpPr>
          <p:cNvPr id="1209" name="Google Shape;1209;p78"/>
          <p:cNvSpPr txBox="1">
            <a:spLocks noGrp="1"/>
          </p:cNvSpPr>
          <p:nvPr>
            <p:ph type="title" idx="4"/>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ru-RU" dirty="0"/>
              <a:t>Разные </a:t>
            </a:r>
            <a:r>
              <a:rPr lang="ru-RU" dirty="0">
                <a:highlight>
                  <a:schemeClr val="accent4"/>
                </a:highlight>
              </a:rPr>
              <a:t>события</a:t>
            </a:r>
            <a:endParaRPr dirty="0"/>
          </a:p>
        </p:txBody>
      </p:sp>
      <p:cxnSp>
        <p:nvCxnSpPr>
          <p:cNvPr id="1210" name="Google Shape;1210;p78"/>
          <p:cNvCxnSpPr>
            <a:cxnSpLocks/>
          </p:cNvCxnSpPr>
          <p:nvPr/>
        </p:nvCxnSpPr>
        <p:spPr>
          <a:xfrm>
            <a:off x="4572000" y="1197555"/>
            <a:ext cx="0" cy="3945945"/>
          </a:xfrm>
          <a:prstGeom prst="straightConnector1">
            <a:avLst/>
          </a:prstGeom>
          <a:noFill/>
          <a:ln w="38100" cap="flat" cmpd="sng">
            <a:solidFill>
              <a:schemeClr val="accent4"/>
            </a:solidFill>
            <a:prstDash val="solid"/>
            <a:round/>
            <a:headEnd type="none" w="med" len="med"/>
            <a:tailEnd type="none" w="med" len="med"/>
          </a:ln>
        </p:spPr>
      </p:cxnSp>
      <p:sp>
        <p:nvSpPr>
          <p:cNvPr id="3" name="Прямоугольник 2">
            <a:extLst>
              <a:ext uri="{FF2B5EF4-FFF2-40B4-BE49-F238E27FC236}">
                <a16:creationId xmlns:a16="http://schemas.microsoft.com/office/drawing/2014/main" id="{6AF9AFD6-830C-4B91-AFB6-DF4AC444E75B}"/>
              </a:ext>
            </a:extLst>
          </p:cNvPr>
          <p:cNvSpPr/>
          <p:nvPr/>
        </p:nvSpPr>
        <p:spPr>
          <a:xfrm>
            <a:off x="4878175" y="2453125"/>
            <a:ext cx="4157003" cy="2246769"/>
          </a:xfrm>
          <a:prstGeom prst="rect">
            <a:avLst/>
          </a:prstGeom>
        </p:spPr>
        <p:txBody>
          <a:bodyPr wrap="square">
            <a:spAutoFit/>
          </a:bodyPr>
          <a:lstStyle/>
          <a:p>
            <a:r>
              <a:rPr lang="ru-RU" dirty="0">
                <a:solidFill>
                  <a:schemeClr val="bg1"/>
                </a:solidFill>
                <a:latin typeface="Ubuntu Light" panose="020B0604020202020204" charset="0"/>
              </a:rPr>
              <a:t>По отзывам покупателей Иван Иванович оценил надёжность двух интернет-магазинов. Вероятность того, что нужный товар доставят из магазина А, равна 0,8. Вероятность того, что этот товар доставят из магазина Б, равна 0,9. Иван Иванович заказал товар сразу в обоих магазинах. Считая, что интернет-магазины работают независимо друг от друга, найдите вероятность того, что ни один магазин не доставит товар.</a:t>
            </a:r>
          </a:p>
        </p:txBody>
      </p:sp>
      <p:sp>
        <p:nvSpPr>
          <p:cNvPr id="11" name="Прямоугольник 10">
            <a:extLst>
              <a:ext uri="{FF2B5EF4-FFF2-40B4-BE49-F238E27FC236}">
                <a16:creationId xmlns:a16="http://schemas.microsoft.com/office/drawing/2014/main" id="{19E5E8EA-C50D-47C9-89C6-9864B2F16302}"/>
              </a:ext>
            </a:extLst>
          </p:cNvPr>
          <p:cNvSpPr/>
          <p:nvPr/>
        </p:nvSpPr>
        <p:spPr>
          <a:xfrm>
            <a:off x="99994" y="2478029"/>
            <a:ext cx="4157003" cy="1384995"/>
          </a:xfrm>
          <a:prstGeom prst="rect">
            <a:avLst/>
          </a:prstGeom>
        </p:spPr>
        <p:txBody>
          <a:bodyPr wrap="square">
            <a:spAutoFit/>
          </a:bodyPr>
          <a:lstStyle/>
          <a:p>
            <a:pPr algn="r"/>
            <a:r>
              <a:rPr lang="ru-RU" dirty="0">
                <a:solidFill>
                  <a:schemeClr val="bg1"/>
                </a:solidFill>
                <a:latin typeface="Ubuntu Light" panose="020B0604020202020204" charset="0"/>
              </a:rPr>
              <a:t>Вероятность того, что на тестировании по биологии учащийся О. верно решит больше 11 задач, равна 0,67. Вероятность того, что О. верно решит больше 10 задач, равна 0,74. Найдите вероятность того, что О. верно решит ровно 11 задач.</a:t>
            </a:r>
          </a:p>
        </p:txBody>
      </p:sp>
      <p:sp>
        <p:nvSpPr>
          <p:cNvPr id="10" name="Google Shape;1208;p78">
            <a:extLst>
              <a:ext uri="{FF2B5EF4-FFF2-40B4-BE49-F238E27FC236}">
                <a16:creationId xmlns:a16="http://schemas.microsoft.com/office/drawing/2014/main" id="{5268141D-2D9E-49AE-8164-B7B0A6F18056}"/>
              </a:ext>
            </a:extLst>
          </p:cNvPr>
          <p:cNvSpPr txBox="1">
            <a:spLocks/>
          </p:cNvSpPr>
          <p:nvPr/>
        </p:nvSpPr>
        <p:spPr>
          <a:xfrm>
            <a:off x="4896600" y="5143500"/>
            <a:ext cx="3535800" cy="8556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Ubuntu Light"/>
              <a:buNone/>
              <a:defRPr sz="1600" b="0" i="0" u="none" strike="noStrike" cap="none">
                <a:solidFill>
                  <a:srgbClr val="EFEFEF"/>
                </a:solidFill>
                <a:latin typeface="Ubuntu Light"/>
                <a:ea typeface="Ubuntu Light"/>
                <a:cs typeface="Ubuntu Light"/>
                <a:sym typeface="Ubuntu Light"/>
              </a:defRPr>
            </a:lvl1pPr>
            <a:lvl2pPr marL="914400" marR="0" lvl="1"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2pPr>
            <a:lvl3pPr marL="1371600" marR="0" lvl="2"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3pPr>
            <a:lvl4pPr marL="1828800" marR="0" lvl="3"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4pPr>
            <a:lvl5pPr marL="2286000" marR="0" lvl="4"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5pPr>
            <a:lvl6pPr marL="2743200" marR="0" lvl="5"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6pPr>
            <a:lvl7pPr marL="3200400" marR="0" lvl="6"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7pPr>
            <a:lvl8pPr marL="3657600" marR="0" lvl="7"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8pPr>
            <a:lvl9pPr marL="4114800" marR="0" lvl="8"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en-US" b="1" dirty="0"/>
              <a:t>P(A+B) =</a:t>
            </a:r>
            <a:r>
              <a:rPr lang="en-US" dirty="0"/>
              <a:t> P(A)+P(B)-P(AB)</a:t>
            </a:r>
          </a:p>
          <a:p>
            <a:pPr marL="0" indent="0">
              <a:buClr>
                <a:schemeClr val="dk1"/>
              </a:buClr>
              <a:buSzPts val="1100"/>
              <a:buFont typeface="Arial"/>
              <a:buNone/>
            </a:pPr>
            <a:endParaRPr lang="en-US" dirty="0"/>
          </a:p>
          <a:p>
            <a:pPr marL="0" indent="0">
              <a:buClr>
                <a:schemeClr val="dk1"/>
              </a:buClr>
              <a:buSzPts val="1100"/>
              <a:buFont typeface="Arial"/>
              <a:buNone/>
            </a:pPr>
            <a:endParaRPr lang="en-US" dirty="0"/>
          </a:p>
          <a:p>
            <a:pPr marL="0" indent="0">
              <a:buClr>
                <a:schemeClr val="dk1"/>
              </a:buClr>
              <a:buSzPts val="1100"/>
              <a:buFont typeface="Arial"/>
              <a:buNone/>
            </a:pPr>
            <a:endParaRPr lang="en-US" dirty="0"/>
          </a:p>
          <a:p>
            <a:pPr marL="0" indent="0">
              <a:buClr>
                <a:schemeClr val="dk1"/>
              </a:buClr>
              <a:buSzPts val="1100"/>
              <a:buFont typeface="Arial"/>
              <a:buNone/>
            </a:pPr>
            <a:endParaRPr lang="en-US" dirty="0"/>
          </a:p>
          <a:p>
            <a:pPr marL="0" indent="0">
              <a:buClr>
                <a:schemeClr val="dk1"/>
              </a:buClr>
              <a:buSzPts val="1100"/>
              <a:buFont typeface="Arial"/>
              <a:buNone/>
            </a:pPr>
            <a:endParaRPr lang="en-US" dirty="0"/>
          </a:p>
          <a:p>
            <a:pPr marL="0" indent="0">
              <a:buClr>
                <a:schemeClr val="dk1"/>
              </a:buClr>
              <a:buSzPts val="1100"/>
              <a:buFont typeface="Arial"/>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69"/>
          <p:cNvSpPr txBox="1">
            <a:spLocks noGrp="1"/>
          </p:cNvSpPr>
          <p:nvPr>
            <p:ph type="title" idx="8"/>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ru-RU" dirty="0"/>
              <a:t>Новые задания банка </a:t>
            </a:r>
            <a:r>
              <a:rPr lang="ru-RU" dirty="0">
                <a:highlight>
                  <a:schemeClr val="accent4"/>
                </a:highlight>
              </a:rPr>
              <a:t>ФИПИ</a:t>
            </a:r>
            <a:endParaRPr dirty="0">
              <a:highlight>
                <a:schemeClr val="accent4"/>
              </a:highlight>
            </a:endParaRPr>
          </a:p>
        </p:txBody>
      </p:sp>
      <p:sp>
        <p:nvSpPr>
          <p:cNvPr id="1116" name="Google Shape;1116;p69"/>
          <p:cNvSpPr txBox="1">
            <a:spLocks noGrp="1"/>
          </p:cNvSpPr>
          <p:nvPr>
            <p:ph type="subTitle" idx="1"/>
          </p:nvPr>
        </p:nvSpPr>
        <p:spPr>
          <a:xfrm>
            <a:off x="2030656" y="2039602"/>
            <a:ext cx="2489700" cy="71490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Clr>
                <a:srgbClr val="FF4081"/>
              </a:buClr>
              <a:buSzPts val="1100"/>
              <a:buFont typeface="Arial" panose="020B0604020202020204" pitchFamily="34" charset="0"/>
              <a:buChar char="•"/>
            </a:pPr>
            <a:r>
              <a:rPr lang="ru-RU" dirty="0">
                <a:hlinkClick r:id="rId3" action="ppaction://hlinksldjump"/>
              </a:rPr>
              <a:t>Монетка</a:t>
            </a:r>
            <a:endParaRPr lang="ru-RU" dirty="0"/>
          </a:p>
          <a:p>
            <a:pPr marL="285750" lvl="0" indent="-285750" algn="l" rtl="0">
              <a:spcBef>
                <a:spcPts val="0"/>
              </a:spcBef>
              <a:spcAft>
                <a:spcPts val="0"/>
              </a:spcAft>
              <a:buClr>
                <a:srgbClr val="FF4081"/>
              </a:buClr>
              <a:buSzPts val="1100"/>
              <a:buFont typeface="Arial" panose="020B0604020202020204" pitchFamily="34" charset="0"/>
              <a:buChar char="•"/>
            </a:pPr>
            <a:r>
              <a:rPr lang="ru-RU" dirty="0">
                <a:hlinkClick r:id="rId4" action="ppaction://hlinksldjump"/>
              </a:rPr>
              <a:t>Игральная кость</a:t>
            </a:r>
            <a:endParaRPr lang="ru-RU" dirty="0"/>
          </a:p>
          <a:p>
            <a:pPr marL="285750" lvl="0" indent="-285750" algn="l" rtl="0">
              <a:spcBef>
                <a:spcPts val="0"/>
              </a:spcBef>
              <a:spcAft>
                <a:spcPts val="0"/>
              </a:spcAft>
              <a:buClr>
                <a:srgbClr val="FF4081"/>
              </a:buClr>
              <a:buSzPts val="1100"/>
              <a:buFont typeface="Arial" panose="020B0604020202020204" pitchFamily="34" charset="0"/>
              <a:buChar char="•"/>
            </a:pPr>
            <a:r>
              <a:rPr lang="ru-RU" dirty="0">
                <a:hlinkClick r:id="rId5" action="ppaction://hlinksldjump"/>
              </a:rPr>
              <a:t>«</a:t>
            </a:r>
            <a:r>
              <a:rPr lang="ru-RU" dirty="0" err="1">
                <a:hlinkClick r:id="rId5" action="ppaction://hlinksldjump"/>
              </a:rPr>
              <a:t>Шеш-беш</a:t>
            </a:r>
            <a:r>
              <a:rPr lang="ru-RU" dirty="0">
                <a:hlinkClick r:id="rId5" action="ppaction://hlinksldjump"/>
              </a:rPr>
              <a:t>»</a:t>
            </a:r>
            <a:endParaRPr dirty="0"/>
          </a:p>
        </p:txBody>
      </p:sp>
      <p:sp>
        <p:nvSpPr>
          <p:cNvPr id="1117" name="Google Shape;1117;p69"/>
          <p:cNvSpPr txBox="1">
            <a:spLocks noGrp="1"/>
          </p:cNvSpPr>
          <p:nvPr>
            <p:ph type="title"/>
          </p:nvPr>
        </p:nvSpPr>
        <p:spPr>
          <a:xfrm>
            <a:off x="2030675" y="1746000"/>
            <a:ext cx="2386500" cy="24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RU" dirty="0"/>
              <a:t>Игра</a:t>
            </a:r>
            <a:endParaRPr dirty="0"/>
          </a:p>
        </p:txBody>
      </p:sp>
      <p:sp>
        <p:nvSpPr>
          <p:cNvPr id="1118" name="Google Shape;1118;p69"/>
          <p:cNvSpPr txBox="1">
            <a:spLocks noGrp="1"/>
          </p:cNvSpPr>
          <p:nvPr>
            <p:ph type="title" idx="2"/>
          </p:nvPr>
        </p:nvSpPr>
        <p:spPr>
          <a:xfrm>
            <a:off x="5666100" y="1746000"/>
            <a:ext cx="2386500" cy="24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RU" dirty="0"/>
              <a:t>Соревнования</a:t>
            </a:r>
            <a:endParaRPr dirty="0"/>
          </a:p>
        </p:txBody>
      </p:sp>
      <p:sp>
        <p:nvSpPr>
          <p:cNvPr id="1119" name="Google Shape;1119;p69"/>
          <p:cNvSpPr txBox="1">
            <a:spLocks noGrp="1"/>
          </p:cNvSpPr>
          <p:nvPr>
            <p:ph type="subTitle" idx="3"/>
          </p:nvPr>
        </p:nvSpPr>
        <p:spPr>
          <a:xfrm>
            <a:off x="5666081" y="1986700"/>
            <a:ext cx="2489700" cy="489214"/>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Clr>
                <a:srgbClr val="FF4081"/>
              </a:buClr>
              <a:buSzPts val="1100"/>
              <a:buFont typeface="Arial" panose="020B0604020202020204" pitchFamily="34" charset="0"/>
              <a:buChar char="•"/>
            </a:pPr>
            <a:r>
              <a:rPr lang="ru-RU" dirty="0">
                <a:hlinkClick r:id="rId6" action="ppaction://hlinksldjump"/>
              </a:rPr>
              <a:t>Викторина</a:t>
            </a:r>
            <a:endParaRPr lang="ru-RU" dirty="0"/>
          </a:p>
        </p:txBody>
      </p:sp>
      <p:sp>
        <p:nvSpPr>
          <p:cNvPr id="1120" name="Google Shape;1120;p69"/>
          <p:cNvSpPr txBox="1">
            <a:spLocks noGrp="1"/>
          </p:cNvSpPr>
          <p:nvPr>
            <p:ph type="title" idx="4"/>
          </p:nvPr>
        </p:nvSpPr>
        <p:spPr>
          <a:xfrm>
            <a:off x="2030675" y="3222125"/>
            <a:ext cx="2386500" cy="247200"/>
          </a:xfrm>
          <a:prstGeom prst="rect">
            <a:avLst/>
          </a:prstGeom>
        </p:spPr>
        <p:txBody>
          <a:bodyPr spcFirstLastPara="1" wrap="square" lIns="91425" tIns="91425" rIns="91425" bIns="91425" anchor="ctr" anchorCtr="0">
            <a:noAutofit/>
          </a:bodyPr>
          <a:lstStyle/>
          <a:p>
            <a:pPr lvl="0"/>
            <a:r>
              <a:rPr lang="ru-RU" dirty="0">
                <a:highlight>
                  <a:srgbClr val="24193F"/>
                </a:highlight>
              </a:rPr>
              <a:t>Стрелок</a:t>
            </a:r>
            <a:endParaRPr dirty="0">
              <a:highlight>
                <a:srgbClr val="24193F"/>
              </a:highlight>
            </a:endParaRPr>
          </a:p>
        </p:txBody>
      </p:sp>
      <p:sp>
        <p:nvSpPr>
          <p:cNvPr id="1121" name="Google Shape;1121;p69"/>
          <p:cNvSpPr txBox="1">
            <a:spLocks noGrp="1"/>
          </p:cNvSpPr>
          <p:nvPr>
            <p:ph type="title" idx="5"/>
          </p:nvPr>
        </p:nvSpPr>
        <p:spPr>
          <a:xfrm>
            <a:off x="5666100" y="3197225"/>
            <a:ext cx="2386500" cy="24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RU" dirty="0"/>
              <a:t>Прочее</a:t>
            </a:r>
            <a:endParaRPr dirty="0"/>
          </a:p>
        </p:txBody>
      </p:sp>
      <p:sp>
        <p:nvSpPr>
          <p:cNvPr id="1122" name="Google Shape;1122;p69"/>
          <p:cNvSpPr txBox="1">
            <a:spLocks noGrp="1"/>
          </p:cNvSpPr>
          <p:nvPr>
            <p:ph type="subTitle" idx="6"/>
          </p:nvPr>
        </p:nvSpPr>
        <p:spPr>
          <a:xfrm>
            <a:off x="2030656" y="3462850"/>
            <a:ext cx="2489700" cy="71490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Clr>
                <a:srgbClr val="FF4081"/>
              </a:buClr>
              <a:buSzPts val="1100"/>
              <a:buFont typeface="Arial" panose="020B0604020202020204" pitchFamily="34" charset="0"/>
              <a:buChar char="•"/>
            </a:pPr>
            <a:r>
              <a:rPr lang="ru-RU" dirty="0">
                <a:hlinkClick r:id="rId7" action="ppaction://hlinksldjump"/>
              </a:rPr>
              <a:t>1 тип</a:t>
            </a:r>
            <a:endParaRPr lang="ru-RU" dirty="0"/>
          </a:p>
          <a:p>
            <a:pPr marL="285750" lvl="0" indent="-285750" algn="l" rtl="0">
              <a:spcBef>
                <a:spcPts val="0"/>
              </a:spcBef>
              <a:spcAft>
                <a:spcPts val="0"/>
              </a:spcAft>
              <a:buClr>
                <a:srgbClr val="FF4081"/>
              </a:buClr>
              <a:buSzPts val="1100"/>
              <a:buFont typeface="Arial" panose="020B0604020202020204" pitchFamily="34" charset="0"/>
              <a:buChar char="•"/>
            </a:pPr>
            <a:r>
              <a:rPr lang="ru-RU" dirty="0">
                <a:hlinkClick r:id="rId8" action="ppaction://hlinksldjump"/>
              </a:rPr>
              <a:t>2 тип</a:t>
            </a:r>
            <a:endParaRPr dirty="0"/>
          </a:p>
        </p:txBody>
      </p:sp>
      <p:sp>
        <p:nvSpPr>
          <p:cNvPr id="1124" name="Google Shape;1124;p69"/>
          <p:cNvSpPr txBox="1"/>
          <p:nvPr/>
        </p:nvSpPr>
        <p:spPr>
          <a:xfrm>
            <a:off x="988219" y="1804534"/>
            <a:ext cx="1042500" cy="80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700" b="1" dirty="0">
                <a:solidFill>
                  <a:schemeClr val="lt1"/>
                </a:solidFill>
                <a:highlight>
                  <a:schemeClr val="accent4"/>
                </a:highlight>
                <a:latin typeface="Ubuntu"/>
                <a:ea typeface="Ubuntu"/>
                <a:cs typeface="Ubuntu"/>
                <a:sym typeface="Ubuntu"/>
              </a:rPr>
              <a:t>01</a:t>
            </a:r>
            <a:endParaRPr sz="5700" b="1" dirty="0">
              <a:solidFill>
                <a:schemeClr val="lt1"/>
              </a:solidFill>
              <a:highlight>
                <a:schemeClr val="accent4"/>
              </a:highlight>
              <a:latin typeface="Ubuntu"/>
              <a:ea typeface="Ubuntu"/>
              <a:cs typeface="Ubuntu"/>
              <a:sym typeface="Ubuntu"/>
            </a:endParaRPr>
          </a:p>
        </p:txBody>
      </p:sp>
      <p:sp>
        <p:nvSpPr>
          <p:cNvPr id="1125" name="Google Shape;1125;p69"/>
          <p:cNvSpPr txBox="1"/>
          <p:nvPr/>
        </p:nvSpPr>
        <p:spPr>
          <a:xfrm>
            <a:off x="4623594" y="1723850"/>
            <a:ext cx="1042500" cy="80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700" b="1" dirty="0">
                <a:solidFill>
                  <a:schemeClr val="lt1"/>
                </a:solidFill>
                <a:highlight>
                  <a:schemeClr val="accent4"/>
                </a:highlight>
                <a:latin typeface="Ubuntu"/>
                <a:ea typeface="Ubuntu"/>
                <a:cs typeface="Ubuntu"/>
                <a:sym typeface="Ubuntu"/>
              </a:rPr>
              <a:t>02</a:t>
            </a:r>
            <a:endParaRPr sz="5700" b="1" dirty="0">
              <a:solidFill>
                <a:schemeClr val="lt1"/>
              </a:solidFill>
              <a:highlight>
                <a:schemeClr val="accent4"/>
              </a:highlight>
              <a:latin typeface="Ubuntu"/>
              <a:ea typeface="Ubuntu"/>
              <a:cs typeface="Ubuntu"/>
              <a:sym typeface="Ubuntu"/>
            </a:endParaRPr>
          </a:p>
        </p:txBody>
      </p:sp>
      <p:sp>
        <p:nvSpPr>
          <p:cNvPr id="1126" name="Google Shape;1126;p69"/>
          <p:cNvSpPr txBox="1"/>
          <p:nvPr/>
        </p:nvSpPr>
        <p:spPr>
          <a:xfrm>
            <a:off x="988219" y="3197225"/>
            <a:ext cx="1042500" cy="80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700" b="1">
                <a:solidFill>
                  <a:schemeClr val="lt1"/>
                </a:solidFill>
                <a:highlight>
                  <a:schemeClr val="accent4"/>
                </a:highlight>
                <a:latin typeface="Ubuntu"/>
                <a:ea typeface="Ubuntu"/>
                <a:cs typeface="Ubuntu"/>
                <a:sym typeface="Ubuntu"/>
              </a:rPr>
              <a:t>03</a:t>
            </a:r>
            <a:endParaRPr sz="5700" b="1">
              <a:solidFill>
                <a:schemeClr val="lt1"/>
              </a:solidFill>
              <a:highlight>
                <a:schemeClr val="accent4"/>
              </a:highlight>
              <a:latin typeface="Ubuntu"/>
              <a:ea typeface="Ubuntu"/>
              <a:cs typeface="Ubuntu"/>
              <a:sym typeface="Ubuntu"/>
            </a:endParaRPr>
          </a:p>
        </p:txBody>
      </p:sp>
      <p:sp>
        <p:nvSpPr>
          <p:cNvPr id="1127" name="Google Shape;1127;p69"/>
          <p:cNvSpPr txBox="1"/>
          <p:nvPr/>
        </p:nvSpPr>
        <p:spPr>
          <a:xfrm>
            <a:off x="4623594" y="3197225"/>
            <a:ext cx="1042500" cy="80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700" b="1" dirty="0">
                <a:solidFill>
                  <a:schemeClr val="lt1"/>
                </a:solidFill>
                <a:highlight>
                  <a:schemeClr val="accent4"/>
                </a:highlight>
                <a:latin typeface="Ubuntu"/>
                <a:ea typeface="Ubuntu"/>
                <a:cs typeface="Ubuntu"/>
                <a:sym typeface="Ubuntu"/>
              </a:rPr>
              <a:t>0</a:t>
            </a:r>
            <a:r>
              <a:rPr lang="ru-RU" sz="5700" b="1" dirty="0">
                <a:solidFill>
                  <a:schemeClr val="lt1"/>
                </a:solidFill>
                <a:highlight>
                  <a:schemeClr val="accent4"/>
                </a:highlight>
                <a:latin typeface="Ubuntu"/>
                <a:ea typeface="Ubuntu"/>
                <a:cs typeface="Ubuntu"/>
                <a:sym typeface="Ubuntu"/>
              </a:rPr>
              <a:t>4</a:t>
            </a:r>
            <a:endParaRPr sz="5700" b="1" dirty="0">
              <a:solidFill>
                <a:schemeClr val="lt1"/>
              </a:solidFill>
              <a:highlight>
                <a:schemeClr val="accent4"/>
              </a:highlight>
              <a:latin typeface="Ubuntu"/>
              <a:ea typeface="Ubuntu"/>
              <a:cs typeface="Ubuntu"/>
              <a:sym typeface="Ubuntu"/>
            </a:endParaRPr>
          </a:p>
        </p:txBody>
      </p:sp>
      <p:sp>
        <p:nvSpPr>
          <p:cNvPr id="19" name="Google Shape;1119;p69">
            <a:extLst>
              <a:ext uri="{FF2B5EF4-FFF2-40B4-BE49-F238E27FC236}">
                <a16:creationId xmlns:a16="http://schemas.microsoft.com/office/drawing/2014/main" id="{8A374F64-8D48-412D-8076-F745AC5905E7}"/>
              </a:ext>
            </a:extLst>
          </p:cNvPr>
          <p:cNvSpPr txBox="1">
            <a:spLocks/>
          </p:cNvSpPr>
          <p:nvPr/>
        </p:nvSpPr>
        <p:spPr>
          <a:xfrm>
            <a:off x="5666081" y="3476882"/>
            <a:ext cx="2489700" cy="71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Ubuntu Light"/>
              <a:buNone/>
              <a:defRPr sz="1600" b="0" i="0" u="none" strike="noStrike" cap="none">
                <a:solidFill>
                  <a:schemeClr val="lt1"/>
                </a:solidFill>
                <a:latin typeface="Ubuntu Light"/>
                <a:ea typeface="Ubuntu Light"/>
                <a:cs typeface="Ubuntu Light"/>
                <a:sym typeface="Ubuntu Light"/>
              </a:defRPr>
            </a:lvl1pPr>
            <a:lvl2pPr marL="914400" marR="0" lvl="1"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2pPr>
            <a:lvl3pPr marL="1371600" marR="0" lvl="2"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3pPr>
            <a:lvl4pPr marL="1828800" marR="0" lvl="3"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4pPr>
            <a:lvl5pPr marL="2286000" marR="0" lvl="4"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5pPr>
            <a:lvl6pPr marL="2743200" marR="0" lvl="5"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6pPr>
            <a:lvl7pPr marL="3200400" marR="0" lvl="6"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7pPr>
            <a:lvl8pPr marL="3657600" marR="0" lvl="7"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8pPr>
            <a:lvl9pPr marL="4114800" marR="0" lvl="8" indent="-317500" algn="l" rtl="0">
              <a:lnSpc>
                <a:spcPct val="115000"/>
              </a:lnSpc>
              <a:spcBef>
                <a:spcPts val="0"/>
              </a:spcBef>
              <a:spcAft>
                <a:spcPts val="0"/>
              </a:spcAft>
              <a:buClr>
                <a:schemeClr val="lt1"/>
              </a:buClr>
              <a:buSzPts val="1400"/>
              <a:buFont typeface="Ubuntu Light"/>
              <a:buNone/>
              <a:defRPr sz="1400" b="0" i="0" u="none" strike="noStrike" cap="none">
                <a:solidFill>
                  <a:schemeClr val="lt1"/>
                </a:solidFill>
                <a:latin typeface="Ubuntu Light"/>
                <a:ea typeface="Ubuntu Light"/>
                <a:cs typeface="Ubuntu Light"/>
                <a:sym typeface="Ubuntu Light"/>
              </a:defRPr>
            </a:lvl9pPr>
          </a:lstStyle>
          <a:p>
            <a:pPr marL="285750" indent="-285750">
              <a:buClr>
                <a:srgbClr val="FF4081"/>
              </a:buClr>
              <a:buSzPts val="1100"/>
              <a:buFont typeface="Arial" panose="020B0604020202020204" pitchFamily="34" charset="0"/>
              <a:buChar char="•"/>
            </a:pPr>
            <a:r>
              <a:rPr lang="en-US" dirty="0">
                <a:hlinkClick r:id="rId9" action="ppaction://hlinksldjump"/>
              </a:rPr>
              <a:t>SMS-</a:t>
            </a:r>
            <a:r>
              <a:rPr lang="ru-RU" dirty="0">
                <a:hlinkClick r:id="rId9" action="ppaction://hlinksldjump"/>
              </a:rPr>
              <a:t>сообщение</a:t>
            </a:r>
            <a:endParaRPr lang="ru-RU" dirty="0"/>
          </a:p>
          <a:p>
            <a:pPr marL="285750" indent="-285750">
              <a:buClr>
                <a:srgbClr val="FF4081"/>
              </a:buClr>
              <a:buSzPts val="1100"/>
              <a:buFont typeface="Arial" panose="020B0604020202020204" pitchFamily="34" charset="0"/>
              <a:buChar char="•"/>
            </a:pPr>
            <a:r>
              <a:rPr lang="ru-RU" dirty="0">
                <a:hlinkClick r:id="rId10" action="ppaction://hlinksldjump"/>
              </a:rPr>
              <a:t>Фломастеры</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3" name="Google Shape;1703;p89"/>
          <p:cNvSpPr txBox="1">
            <a:spLocks noGrp="1"/>
          </p:cNvSpPr>
          <p:nvPr>
            <p:ph type="title"/>
          </p:nvPr>
        </p:nvSpPr>
        <p:spPr>
          <a:xfrm>
            <a:off x="765125" y="1526009"/>
            <a:ext cx="2386500" cy="3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Броски</a:t>
            </a:r>
            <a:endParaRPr dirty="0"/>
          </a:p>
        </p:txBody>
      </p:sp>
      <p:sp>
        <p:nvSpPr>
          <p:cNvPr id="1704" name="Google Shape;1704;p89"/>
          <p:cNvSpPr txBox="1">
            <a:spLocks noGrp="1"/>
          </p:cNvSpPr>
          <p:nvPr>
            <p:ph type="title" idx="2"/>
          </p:nvPr>
        </p:nvSpPr>
        <p:spPr>
          <a:xfrm>
            <a:off x="3378750" y="1182832"/>
            <a:ext cx="2386500" cy="3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Соревнования</a:t>
            </a:r>
            <a:endParaRPr dirty="0"/>
          </a:p>
        </p:txBody>
      </p:sp>
      <p:sp>
        <p:nvSpPr>
          <p:cNvPr id="1705" name="Google Shape;1705;p89"/>
          <p:cNvSpPr txBox="1">
            <a:spLocks noGrp="1"/>
          </p:cNvSpPr>
          <p:nvPr>
            <p:ph type="subTitle" idx="1"/>
          </p:nvPr>
        </p:nvSpPr>
        <p:spPr>
          <a:xfrm>
            <a:off x="765125" y="1919136"/>
            <a:ext cx="2386500" cy="652614"/>
          </a:xfrm>
          <a:prstGeom prst="rect">
            <a:avLst/>
          </a:prstGeom>
        </p:spPr>
        <p:txBody>
          <a:bodyPr spcFirstLastPara="1" wrap="square" lIns="91425" tIns="91425" rIns="91425" bIns="91425" anchor="ctr" anchorCtr="0">
            <a:noAutofit/>
          </a:bodyPr>
          <a:lstStyle/>
          <a:p>
            <a:pPr marL="285750" lvl="0" indent="-285750" algn="ctr" rtl="0">
              <a:spcBef>
                <a:spcPts val="0"/>
              </a:spcBef>
              <a:spcAft>
                <a:spcPts val="0"/>
              </a:spcAft>
              <a:buClr>
                <a:srgbClr val="FF4081"/>
              </a:buClr>
              <a:buSzPts val="1100"/>
              <a:buFont typeface="Arial" panose="020B0604020202020204" pitchFamily="34" charset="0"/>
              <a:buChar char="•"/>
            </a:pPr>
            <a:r>
              <a:rPr lang="ru-RU" dirty="0">
                <a:hlinkClick r:id="rId3" action="ppaction://hlinksldjump"/>
              </a:rPr>
              <a:t>Кубик 1</a:t>
            </a:r>
            <a:endParaRPr lang="ru-RU" dirty="0"/>
          </a:p>
          <a:p>
            <a:pPr marL="285750" lvl="0" indent="-285750" algn="ctr" rtl="0">
              <a:spcBef>
                <a:spcPts val="0"/>
              </a:spcBef>
              <a:spcAft>
                <a:spcPts val="0"/>
              </a:spcAft>
              <a:buClr>
                <a:srgbClr val="FF4081"/>
              </a:buClr>
              <a:buSzPts val="1100"/>
              <a:buFont typeface="Arial" panose="020B0604020202020204" pitchFamily="34" charset="0"/>
              <a:buChar char="•"/>
            </a:pPr>
            <a:r>
              <a:rPr lang="ru-RU" dirty="0">
                <a:hlinkClick r:id="rId4" action="ppaction://hlinksldjump"/>
              </a:rPr>
              <a:t>Кубик 2</a:t>
            </a:r>
            <a:endParaRPr dirty="0"/>
          </a:p>
        </p:txBody>
      </p:sp>
      <p:sp>
        <p:nvSpPr>
          <p:cNvPr id="1706" name="Google Shape;1706;p89"/>
          <p:cNvSpPr txBox="1">
            <a:spLocks noGrp="1"/>
          </p:cNvSpPr>
          <p:nvPr>
            <p:ph type="subTitle" idx="3"/>
          </p:nvPr>
        </p:nvSpPr>
        <p:spPr>
          <a:xfrm>
            <a:off x="3378750" y="1483498"/>
            <a:ext cx="2386500" cy="839400"/>
          </a:xfrm>
          <a:prstGeom prst="rect">
            <a:avLst/>
          </a:prstGeom>
        </p:spPr>
        <p:txBody>
          <a:bodyPr spcFirstLastPara="1" wrap="square" lIns="91425" tIns="91425" rIns="91425" bIns="91425" anchor="ctr" anchorCtr="0">
            <a:noAutofit/>
          </a:bodyPr>
          <a:lstStyle/>
          <a:p>
            <a:pPr marL="285750" lvl="0" indent="-285750" algn="ctr" rtl="0">
              <a:spcBef>
                <a:spcPts val="0"/>
              </a:spcBef>
              <a:spcAft>
                <a:spcPts val="0"/>
              </a:spcAft>
              <a:buClr>
                <a:srgbClr val="FF4081"/>
              </a:buClr>
              <a:buSzPts val="1100"/>
              <a:buFont typeface="Arial" panose="020B0604020202020204" pitchFamily="34" charset="0"/>
              <a:buChar char="•"/>
            </a:pPr>
            <a:r>
              <a:rPr lang="ru-RU" dirty="0">
                <a:hlinkClick r:id="rId5" action="ppaction://hlinksldjump"/>
              </a:rPr>
              <a:t>Волейбол</a:t>
            </a:r>
            <a:endParaRPr lang="ru-RU" dirty="0"/>
          </a:p>
          <a:p>
            <a:pPr marL="285750" lvl="0" indent="-285750" algn="ctr" rtl="0">
              <a:spcBef>
                <a:spcPts val="0"/>
              </a:spcBef>
              <a:spcAft>
                <a:spcPts val="0"/>
              </a:spcAft>
              <a:buClr>
                <a:srgbClr val="FF4081"/>
              </a:buClr>
              <a:buSzPts val="1100"/>
              <a:buFont typeface="Arial" panose="020B0604020202020204" pitchFamily="34" charset="0"/>
              <a:buChar char="•"/>
            </a:pPr>
            <a:r>
              <a:rPr lang="ru-RU" dirty="0">
                <a:hlinkClick r:id="rId6" action="ppaction://hlinksldjump"/>
              </a:rPr>
              <a:t>Шахматы</a:t>
            </a:r>
            <a:endParaRPr lang="en-US" dirty="0"/>
          </a:p>
        </p:txBody>
      </p:sp>
      <p:sp>
        <p:nvSpPr>
          <p:cNvPr id="1707" name="Google Shape;1707;p89"/>
          <p:cNvSpPr txBox="1">
            <a:spLocks noGrp="1"/>
          </p:cNvSpPr>
          <p:nvPr>
            <p:ph type="title" idx="4"/>
          </p:nvPr>
        </p:nvSpPr>
        <p:spPr>
          <a:xfrm>
            <a:off x="1285925" y="380300"/>
            <a:ext cx="6572151" cy="39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ru-RU" dirty="0"/>
              <a:t>Теоремы о</a:t>
            </a:r>
            <a:r>
              <a:rPr lang="en" dirty="0"/>
              <a:t> </a:t>
            </a:r>
            <a:r>
              <a:rPr lang="ru-RU" dirty="0">
                <a:highlight>
                  <a:schemeClr val="accent4"/>
                </a:highlight>
              </a:rPr>
              <a:t>вероятности событий</a:t>
            </a:r>
            <a:endParaRPr dirty="0"/>
          </a:p>
        </p:txBody>
      </p:sp>
      <p:sp>
        <p:nvSpPr>
          <p:cNvPr id="1708" name="Google Shape;1708;p89"/>
          <p:cNvSpPr txBox="1">
            <a:spLocks noGrp="1"/>
          </p:cNvSpPr>
          <p:nvPr>
            <p:ph type="title" idx="5"/>
          </p:nvPr>
        </p:nvSpPr>
        <p:spPr>
          <a:xfrm>
            <a:off x="5992375" y="1526009"/>
            <a:ext cx="2386500" cy="3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Стрельба</a:t>
            </a:r>
            <a:endParaRPr dirty="0"/>
          </a:p>
        </p:txBody>
      </p:sp>
      <p:sp>
        <p:nvSpPr>
          <p:cNvPr id="1709" name="Google Shape;1709;p89"/>
          <p:cNvSpPr txBox="1">
            <a:spLocks noGrp="1"/>
          </p:cNvSpPr>
          <p:nvPr>
            <p:ph type="subTitle" idx="6"/>
          </p:nvPr>
        </p:nvSpPr>
        <p:spPr>
          <a:xfrm>
            <a:off x="5992375" y="1919136"/>
            <a:ext cx="2386500" cy="839400"/>
          </a:xfrm>
          <a:prstGeom prst="rect">
            <a:avLst/>
          </a:prstGeom>
        </p:spPr>
        <p:txBody>
          <a:bodyPr spcFirstLastPara="1" wrap="square" lIns="91425" tIns="91425" rIns="91425" bIns="91425" anchor="ctr" anchorCtr="0">
            <a:noAutofit/>
          </a:bodyPr>
          <a:lstStyle/>
          <a:p>
            <a:pPr marL="285750" lvl="0" indent="-285750" algn="ctr" rtl="0">
              <a:spcBef>
                <a:spcPts val="0"/>
              </a:spcBef>
              <a:spcAft>
                <a:spcPts val="0"/>
              </a:spcAft>
              <a:buClr>
                <a:srgbClr val="FF4081"/>
              </a:buClr>
              <a:buSzPts val="1100"/>
              <a:buFont typeface="Arial" panose="020B0604020202020204" pitchFamily="34" charset="0"/>
              <a:buChar char="•"/>
            </a:pPr>
            <a:r>
              <a:rPr lang="ru-RU" dirty="0">
                <a:hlinkClick r:id="rId7" action="ppaction://hlinksldjump"/>
              </a:rPr>
              <a:t>Ковбой</a:t>
            </a:r>
            <a:endParaRPr lang="ru-RU" dirty="0"/>
          </a:p>
          <a:p>
            <a:pPr marL="285750" lvl="0" indent="-285750" algn="ctr" rtl="0">
              <a:spcBef>
                <a:spcPts val="0"/>
              </a:spcBef>
              <a:spcAft>
                <a:spcPts val="0"/>
              </a:spcAft>
              <a:buClr>
                <a:srgbClr val="FF4081"/>
              </a:buClr>
              <a:buSzPts val="1100"/>
              <a:buFont typeface="Arial" panose="020B0604020202020204" pitchFamily="34" charset="0"/>
              <a:buChar char="•"/>
            </a:pPr>
            <a:r>
              <a:rPr lang="ru-RU" dirty="0">
                <a:hlinkClick r:id="rId8" action="ppaction://hlinksldjump"/>
              </a:rPr>
              <a:t>Биатлон</a:t>
            </a:r>
            <a:endParaRPr lang="ru-RU" dirty="0"/>
          </a:p>
          <a:p>
            <a:pPr marL="285750" lvl="0" indent="-285750" algn="ctr" rtl="0">
              <a:spcBef>
                <a:spcPts val="0"/>
              </a:spcBef>
              <a:spcAft>
                <a:spcPts val="0"/>
              </a:spcAft>
              <a:buClr>
                <a:srgbClr val="FF4081"/>
              </a:buClr>
              <a:buSzPts val="1100"/>
              <a:buFont typeface="Arial" panose="020B0604020202020204" pitchFamily="34" charset="0"/>
              <a:buChar char="•"/>
            </a:pPr>
            <a:endParaRPr dirty="0"/>
          </a:p>
        </p:txBody>
      </p:sp>
      <p:sp>
        <p:nvSpPr>
          <p:cNvPr id="1710" name="Google Shape;1710;p89"/>
          <p:cNvSpPr txBox="1">
            <a:spLocks noGrp="1"/>
          </p:cNvSpPr>
          <p:nvPr>
            <p:ph type="title" idx="8"/>
          </p:nvPr>
        </p:nvSpPr>
        <p:spPr>
          <a:xfrm>
            <a:off x="2299063" y="2521880"/>
            <a:ext cx="2386500" cy="3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Здоровье</a:t>
            </a:r>
            <a:endParaRPr dirty="0"/>
          </a:p>
        </p:txBody>
      </p:sp>
      <p:sp>
        <p:nvSpPr>
          <p:cNvPr id="1712" name="Google Shape;1712;p89"/>
          <p:cNvSpPr txBox="1">
            <a:spLocks noGrp="1"/>
          </p:cNvSpPr>
          <p:nvPr>
            <p:ph type="subTitle" idx="13"/>
          </p:nvPr>
        </p:nvSpPr>
        <p:spPr>
          <a:xfrm>
            <a:off x="2299063" y="2921480"/>
            <a:ext cx="2386500" cy="839400"/>
          </a:xfrm>
          <a:prstGeom prst="rect">
            <a:avLst/>
          </a:prstGeom>
        </p:spPr>
        <p:txBody>
          <a:bodyPr spcFirstLastPara="1" wrap="square" lIns="91425" tIns="91425" rIns="91425" bIns="91425" anchor="ctr" anchorCtr="0">
            <a:noAutofit/>
          </a:bodyPr>
          <a:lstStyle/>
          <a:p>
            <a:pPr marL="285750" lvl="0" indent="-285750" algn="ctr" rtl="0">
              <a:spcBef>
                <a:spcPts val="0"/>
              </a:spcBef>
              <a:spcAft>
                <a:spcPts val="0"/>
              </a:spcAft>
              <a:buClr>
                <a:srgbClr val="FF4081"/>
              </a:buClr>
              <a:buSzPts val="1100"/>
              <a:buFont typeface="Arial" panose="020B0604020202020204" pitchFamily="34" charset="0"/>
              <a:buChar char="•"/>
            </a:pPr>
            <a:r>
              <a:rPr lang="ru-RU" dirty="0">
                <a:hlinkClick r:id="rId9" action="ppaction://hlinksldjump"/>
              </a:rPr>
              <a:t>Гепатит</a:t>
            </a:r>
            <a:endParaRPr lang="ru-RU" dirty="0"/>
          </a:p>
          <a:p>
            <a:pPr marL="285750" lvl="0" indent="-285750" algn="ctr" rtl="0">
              <a:spcBef>
                <a:spcPts val="0"/>
              </a:spcBef>
              <a:spcAft>
                <a:spcPts val="0"/>
              </a:spcAft>
              <a:buClr>
                <a:srgbClr val="FF4081"/>
              </a:buClr>
              <a:buSzPts val="1100"/>
              <a:buFont typeface="Arial" panose="020B0604020202020204" pitchFamily="34" charset="0"/>
              <a:buChar char="•"/>
            </a:pPr>
            <a:r>
              <a:rPr lang="ru-RU" dirty="0">
                <a:hlinkClick r:id="rId10" action="ppaction://hlinksldjump"/>
              </a:rPr>
              <a:t>Температура</a:t>
            </a:r>
            <a:endParaRPr dirty="0"/>
          </a:p>
        </p:txBody>
      </p:sp>
      <p:sp>
        <p:nvSpPr>
          <p:cNvPr id="1713" name="Google Shape;1713;p89"/>
          <p:cNvSpPr txBox="1">
            <a:spLocks noGrp="1"/>
          </p:cNvSpPr>
          <p:nvPr>
            <p:ph type="title" idx="14"/>
          </p:nvPr>
        </p:nvSpPr>
        <p:spPr>
          <a:xfrm>
            <a:off x="4742853" y="2528342"/>
            <a:ext cx="2386500" cy="39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Прочее</a:t>
            </a:r>
            <a:endParaRPr dirty="0"/>
          </a:p>
        </p:txBody>
      </p:sp>
      <p:sp>
        <p:nvSpPr>
          <p:cNvPr id="1714" name="Google Shape;1714;p89"/>
          <p:cNvSpPr txBox="1">
            <a:spLocks noGrp="1"/>
          </p:cNvSpPr>
          <p:nvPr>
            <p:ph type="subTitle" idx="15"/>
          </p:nvPr>
        </p:nvSpPr>
        <p:spPr>
          <a:xfrm>
            <a:off x="4572000" y="3034463"/>
            <a:ext cx="2386500" cy="1939037"/>
          </a:xfrm>
          <a:prstGeom prst="rect">
            <a:avLst/>
          </a:prstGeom>
        </p:spPr>
        <p:txBody>
          <a:bodyPr spcFirstLastPara="1" wrap="square" lIns="91425" tIns="91425" rIns="91425" bIns="91425" anchor="ctr" anchorCtr="0">
            <a:noAutofit/>
          </a:bodyPr>
          <a:lstStyle/>
          <a:p>
            <a:pPr marL="342900" lvl="0" algn="ctr" rtl="0">
              <a:spcBef>
                <a:spcPts val="0"/>
              </a:spcBef>
              <a:spcAft>
                <a:spcPts val="0"/>
              </a:spcAft>
              <a:buClr>
                <a:srgbClr val="FF4081"/>
              </a:buClr>
              <a:buSzPts val="1100"/>
              <a:buFont typeface="Arial" panose="020B0604020202020204" pitchFamily="34" charset="0"/>
              <a:buChar char="•"/>
            </a:pPr>
            <a:r>
              <a:rPr lang="ru-RU" dirty="0">
                <a:hlinkClick r:id="rId11" action="ppaction://hlinksldjump"/>
              </a:rPr>
              <a:t>Срок службы</a:t>
            </a:r>
            <a:endParaRPr lang="ru-RU" dirty="0"/>
          </a:p>
          <a:p>
            <a:pPr marL="342900" lvl="0" algn="ctr" rtl="0">
              <a:spcBef>
                <a:spcPts val="0"/>
              </a:spcBef>
              <a:spcAft>
                <a:spcPts val="0"/>
              </a:spcAft>
              <a:buClr>
                <a:srgbClr val="FF4081"/>
              </a:buClr>
              <a:buSzPts val="1100"/>
              <a:buFont typeface="Arial" panose="020B0604020202020204" pitchFamily="34" charset="0"/>
              <a:buChar char="•"/>
            </a:pPr>
            <a:r>
              <a:rPr lang="ru-RU" dirty="0">
                <a:hlinkClick r:id="rId12" action="ppaction://hlinksldjump"/>
              </a:rPr>
              <a:t>Бракованный товар</a:t>
            </a:r>
            <a:endParaRPr lang="ru-RU" dirty="0"/>
          </a:p>
          <a:p>
            <a:pPr marL="342900" lvl="0" algn="ctr" rtl="0">
              <a:spcBef>
                <a:spcPts val="0"/>
              </a:spcBef>
              <a:spcAft>
                <a:spcPts val="0"/>
              </a:spcAft>
              <a:buClr>
                <a:srgbClr val="FF4081"/>
              </a:buClr>
              <a:buSzPts val="1100"/>
              <a:buFont typeface="Arial" panose="020B0604020202020204" pitchFamily="34" charset="0"/>
              <a:buChar char="•"/>
            </a:pPr>
            <a:r>
              <a:rPr lang="ru-RU" dirty="0">
                <a:hlinkClick r:id="rId13" action="ppaction://hlinksldjump"/>
              </a:rPr>
              <a:t>Кофе</a:t>
            </a:r>
            <a:endParaRPr lang="ru-RU" dirty="0"/>
          </a:p>
          <a:p>
            <a:pPr marL="342900" lvl="0" algn="ctr" rtl="0">
              <a:spcBef>
                <a:spcPts val="0"/>
              </a:spcBef>
              <a:spcAft>
                <a:spcPts val="0"/>
              </a:spcAft>
              <a:buClr>
                <a:srgbClr val="FF4081"/>
              </a:buClr>
              <a:buSzPts val="1100"/>
              <a:buFont typeface="Arial" panose="020B0604020202020204" pitchFamily="34" charset="0"/>
              <a:buChar char="•"/>
            </a:pPr>
            <a:r>
              <a:rPr lang="ru-RU" dirty="0">
                <a:hlinkClick r:id="rId14" action="ppaction://hlinksldjump"/>
              </a:rPr>
              <a:t>Продавцы</a:t>
            </a:r>
            <a:endParaRPr lang="ru-RU" dirty="0"/>
          </a:p>
          <a:p>
            <a:pPr marL="342900" lvl="0" algn="ctr" rtl="0">
              <a:spcBef>
                <a:spcPts val="0"/>
              </a:spcBef>
              <a:spcAft>
                <a:spcPts val="0"/>
              </a:spcAft>
              <a:buClr>
                <a:srgbClr val="FF4081"/>
              </a:buClr>
              <a:buSzPts val="1100"/>
              <a:buFont typeface="Arial" panose="020B0604020202020204" pitchFamily="34" charset="0"/>
              <a:buChar char="•"/>
            </a:pPr>
            <a:r>
              <a:rPr lang="ru-RU" dirty="0">
                <a:hlinkClick r:id="rId15" action="ppaction://hlinksldjump"/>
              </a:rPr>
              <a:t>Киндер-сюрприз</a:t>
            </a:r>
            <a:endParaRPr lang="ru-RU" dirty="0"/>
          </a:p>
          <a:p>
            <a:pPr marL="342900" lvl="0" algn="ctr" rtl="0">
              <a:spcBef>
                <a:spcPts val="0"/>
              </a:spcBef>
              <a:spcAft>
                <a:spcPts val="0"/>
              </a:spcAft>
              <a:buClr>
                <a:srgbClr val="FF4081"/>
              </a:buClr>
              <a:buSzPts val="1100"/>
              <a:buFont typeface="Arial" panose="020B0604020202020204" pitchFamily="34" charset="0"/>
              <a:buChar char="•"/>
            </a:pPr>
            <a:r>
              <a:rPr lang="ru-RU" dirty="0">
                <a:hlinkClick r:id="rId16" action="ppaction://hlinksldjump"/>
              </a:rPr>
              <a:t>Автобус</a:t>
            </a:r>
            <a:endParaRPr lang="ru-RU" dirty="0"/>
          </a:p>
          <a:p>
            <a:pPr marL="342900" lvl="0" algn="ctr" rtl="0">
              <a:spcBef>
                <a:spcPts val="0"/>
              </a:spcBef>
              <a:spcAft>
                <a:spcPts val="0"/>
              </a:spcAft>
              <a:buClr>
                <a:srgbClr val="FF4081"/>
              </a:buClr>
              <a:buSzPts val="1100"/>
              <a:buFont typeface="Arial" panose="020B0604020202020204" pitchFamily="34" charset="0"/>
              <a:buChar char="•"/>
            </a:pPr>
            <a:r>
              <a:rPr lang="ru-RU" dirty="0">
                <a:hlinkClick r:id="rId17" action="ppaction://hlinksldjump"/>
              </a:rPr>
              <a:t>Закупка</a:t>
            </a:r>
            <a:endParaRPr lang="ru-RU" dirty="0"/>
          </a:p>
          <a:p>
            <a:pPr marL="342900" lvl="0" algn="ctr" rtl="0">
              <a:spcBef>
                <a:spcPts val="0"/>
              </a:spcBef>
              <a:spcAft>
                <a:spcPts val="0"/>
              </a:spcAft>
              <a:buClr>
                <a:srgbClr val="FF4081"/>
              </a:buClr>
              <a:buSzPts val="1100"/>
              <a:buFont typeface="Arial" panose="020B0604020202020204" pitchFamily="34" charset="0"/>
              <a:buChar char="•"/>
            </a:pPr>
            <a:r>
              <a:rPr lang="ru-RU" dirty="0">
                <a:hlinkClick r:id="rId18" action="ppaction://hlinksldjump"/>
              </a:rPr>
              <a:t>Изготовление</a:t>
            </a:r>
            <a:endParaRPr lang="ru-RU" dirty="0"/>
          </a:p>
          <a:p>
            <a:pPr marL="342900" lvl="0" algn="ctr" rtl="0">
              <a:spcBef>
                <a:spcPts val="0"/>
              </a:spcBef>
              <a:spcAft>
                <a:spcPts val="0"/>
              </a:spcAft>
              <a:buClr>
                <a:srgbClr val="FF4081"/>
              </a:buClr>
              <a:buSzPts val="1100"/>
              <a:buFont typeface="Arial" panose="020B0604020202020204" pitchFamily="34" charset="0"/>
              <a:buChar char="•"/>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1"/>
        <p:cNvGrpSpPr/>
        <p:nvPr/>
      </p:nvGrpSpPr>
      <p:grpSpPr>
        <a:xfrm>
          <a:off x="0" y="0"/>
          <a:ext cx="0" cy="0"/>
          <a:chOff x="0" y="0"/>
          <a:chExt cx="0" cy="0"/>
        </a:xfrm>
      </p:grpSpPr>
      <p:sp>
        <p:nvSpPr>
          <p:cNvPr id="1913" name="Google Shape;1913;p97"/>
          <p:cNvSpPr txBox="1">
            <a:spLocks noGrp="1"/>
          </p:cNvSpPr>
          <p:nvPr>
            <p:ph type="title"/>
          </p:nvPr>
        </p:nvSpPr>
        <p:spPr>
          <a:xfrm>
            <a:off x="1395871" y="1792410"/>
            <a:ext cx="6352258" cy="114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dirty="0"/>
              <a:t>Благодарю за внимание!</a:t>
            </a:r>
            <a:endParaRPr dirty="0"/>
          </a:p>
        </p:txBody>
      </p:sp>
      <p:sp>
        <p:nvSpPr>
          <p:cNvPr id="1914" name="Google Shape;1914;p97"/>
          <p:cNvSpPr txBox="1"/>
          <p:nvPr/>
        </p:nvSpPr>
        <p:spPr>
          <a:xfrm>
            <a:off x="2755950" y="4412650"/>
            <a:ext cx="3632100" cy="930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a:solidFill>
                  <a:schemeClr val="lt1"/>
                </a:solidFill>
                <a:latin typeface="Ubuntu Light"/>
                <a:ea typeface="Ubuntu Light"/>
                <a:cs typeface="Ubuntu Light"/>
                <a:sym typeface="Ubuntu Light"/>
              </a:rPr>
              <a:t>Please keep this slide for attribution</a:t>
            </a:r>
            <a:endParaRPr>
              <a:solidFill>
                <a:schemeClr val="lt1"/>
              </a:solidFill>
              <a:latin typeface="Ubuntu Light"/>
              <a:ea typeface="Ubuntu Light"/>
              <a:cs typeface="Ubuntu Light"/>
              <a:sym typeface="Ubuntu Light"/>
            </a:endParaRPr>
          </a:p>
        </p:txBody>
      </p:sp>
      <p:sp>
        <p:nvSpPr>
          <p:cNvPr id="4" name="Прямоугольник 3">
            <a:extLst>
              <a:ext uri="{FF2B5EF4-FFF2-40B4-BE49-F238E27FC236}">
                <a16:creationId xmlns:a16="http://schemas.microsoft.com/office/drawing/2014/main" id="{9BCDE3CC-1736-459A-874D-FE5812A57A94}"/>
              </a:ext>
            </a:extLst>
          </p:cNvPr>
          <p:cNvSpPr/>
          <p:nvPr/>
        </p:nvSpPr>
        <p:spPr>
          <a:xfrm>
            <a:off x="2011680" y="3495822"/>
            <a:ext cx="4607169" cy="1287193"/>
          </a:xfrm>
          <a:prstGeom prst="rect">
            <a:avLst/>
          </a:prstGeom>
          <a:solidFill>
            <a:srgbClr val="6D4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a:extLst>
              <a:ext uri="{FF2B5EF4-FFF2-40B4-BE49-F238E27FC236}">
                <a16:creationId xmlns:a16="http://schemas.microsoft.com/office/drawing/2014/main" id="{4C2DADA1-5FEC-4F66-B337-A03248D7D168}"/>
              </a:ext>
            </a:extLst>
          </p:cNvPr>
          <p:cNvSpPr/>
          <p:nvPr/>
        </p:nvSpPr>
        <p:spPr>
          <a:xfrm rot="18900000">
            <a:off x="8427728" y="4625114"/>
            <a:ext cx="676788" cy="153888"/>
          </a:xfrm>
          <a:prstGeom prst="rect">
            <a:avLst/>
          </a:prstGeom>
        </p:spPr>
        <p:txBody>
          <a:bodyPr wrap="none">
            <a:spAutoFit/>
          </a:bodyPr>
          <a:lstStyle/>
          <a:p>
            <a:r>
              <a:rPr lang="ru-RU" sz="400" dirty="0">
                <a:solidFill>
                  <a:schemeClr val="bg1"/>
                </a:solidFill>
              </a:rPr>
              <a:t>Дайте мне поспать((</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108"/>
        <p:cNvGrpSpPr/>
        <p:nvPr/>
      </p:nvGrpSpPr>
      <p:grpSpPr>
        <a:xfrm>
          <a:off x="0" y="0"/>
          <a:ext cx="0" cy="0"/>
          <a:chOff x="0" y="0"/>
          <a:chExt cx="0" cy="0"/>
        </a:xfrm>
      </p:grpSpPr>
      <p:sp>
        <p:nvSpPr>
          <p:cNvPr id="1109" name="Google Shape;1109;p68"/>
          <p:cNvSpPr txBox="1">
            <a:spLocks noGrp="1"/>
          </p:cNvSpPr>
          <p:nvPr>
            <p:ph type="title"/>
          </p:nvPr>
        </p:nvSpPr>
        <p:spPr>
          <a:xfrm>
            <a:off x="711600" y="380300"/>
            <a:ext cx="7720800" cy="3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solidFill>
                <a:highlight>
                  <a:schemeClr val="accent4"/>
                </a:highlight>
              </a:rPr>
              <a:t>Монетка</a:t>
            </a:r>
            <a:endParaRPr dirty="0">
              <a:solidFill>
                <a:schemeClr val="bg1"/>
              </a:solidFill>
            </a:endParaRPr>
          </a:p>
        </p:txBody>
      </p:sp>
      <p:sp>
        <p:nvSpPr>
          <p:cNvPr id="1110" name="Google Shape;1110;p68"/>
          <p:cNvSpPr txBox="1">
            <a:spLocks noGrp="1"/>
          </p:cNvSpPr>
          <p:nvPr>
            <p:ph type="body" idx="1"/>
          </p:nvPr>
        </p:nvSpPr>
        <p:spPr>
          <a:xfrm>
            <a:off x="817233" y="1114859"/>
            <a:ext cx="7720800" cy="566230"/>
          </a:xfrm>
          <a:prstGeom prst="rect">
            <a:avLst/>
          </a:prstGeom>
          <a:ln w="28575">
            <a:solidFill>
              <a:srgbClr val="00E5FF"/>
            </a:solidFill>
          </a:ln>
        </p:spPr>
        <p:txBody>
          <a:bodyPr spcFirstLastPara="1" wrap="square" lIns="91425" tIns="91425" rIns="91425" bIns="91425" anchor="t" anchorCtr="0">
            <a:noAutofit/>
          </a:bodyPr>
          <a:lstStyle/>
          <a:p>
            <a:pPr marL="0" lvl="0" indent="0">
              <a:buNone/>
            </a:pPr>
            <a:r>
              <a:rPr lang="ru-RU" dirty="0"/>
              <a:t>Симметричную монету бросают 10 раз. Во сколько раз вероятность события «выпадет ровно 5 орлов» больше вероятности события «выпадет ровно 4 орла»?</a:t>
            </a:r>
          </a:p>
        </p:txBody>
      </p:sp>
      <mc:AlternateContent xmlns:mc="http://schemas.openxmlformats.org/markup-compatibility/2006" xmlns:a14="http://schemas.microsoft.com/office/drawing/2010/main">
        <mc:Choice Requires="a14">
          <p:sp>
            <p:nvSpPr>
              <p:cNvPr id="4" name="Google Shape;1170;p74">
                <a:extLst>
                  <a:ext uri="{FF2B5EF4-FFF2-40B4-BE49-F238E27FC236}">
                    <a16:creationId xmlns:a16="http://schemas.microsoft.com/office/drawing/2014/main" id="{40F62841-4CCA-477B-8DE8-AF40C095EE4C}"/>
                  </a:ext>
                </a:extLst>
              </p:cNvPr>
              <p:cNvSpPr txBox="1">
                <a:spLocks/>
              </p:cNvSpPr>
              <p:nvPr/>
            </p:nvSpPr>
            <p:spPr>
              <a:xfrm>
                <a:off x="817233" y="1892271"/>
                <a:ext cx="7123979" cy="2136370"/>
              </a:xfrm>
              <a:prstGeom prst="rect">
                <a:avLst/>
              </a:prstGeom>
              <a:noFill/>
              <a:ln w="28575">
                <a:solidFill>
                  <a:schemeClr val="bg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Ubuntu"/>
                  <a:buAutoNum type="arabicPeriod"/>
                  <a:defRPr sz="1200" b="0" i="0" u="none" strike="noStrike" cap="none">
                    <a:solidFill>
                      <a:schemeClr val="lt1"/>
                    </a:solidFill>
                    <a:latin typeface="Ubuntu"/>
                    <a:ea typeface="Ubuntu"/>
                    <a:cs typeface="Ubuntu"/>
                    <a:sym typeface="Ubuntu"/>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lt1"/>
                    </a:solidFill>
                    <a:latin typeface="Ubuntu Light"/>
                    <a:ea typeface="Ubuntu Light"/>
                    <a:cs typeface="Ubuntu Light"/>
                    <a:sym typeface="Ubuntu Ligh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lt1"/>
                    </a:solidFill>
                    <a:latin typeface="Ubuntu Light"/>
                    <a:ea typeface="Ubuntu Light"/>
                    <a:cs typeface="Ubuntu Light"/>
                    <a:sym typeface="Ubuntu Ligh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lt1"/>
                    </a:solidFill>
                    <a:latin typeface="Ubuntu Light"/>
                    <a:ea typeface="Ubuntu Light"/>
                    <a:cs typeface="Ubuntu Light"/>
                    <a:sym typeface="Ubuntu Light"/>
                  </a:defRPr>
                </a:lvl9pPr>
              </a:lstStyle>
              <a:p>
                <a:pPr marL="0" indent="0">
                  <a:buClr>
                    <a:schemeClr val="dk1"/>
                  </a:buClr>
                  <a:buSzPts val="1100"/>
                  <a:buFont typeface="Arial"/>
                  <a:buNone/>
                </a:pPr>
                <a:r>
                  <a:rPr lang="ru-RU" sz="1400" dirty="0">
                    <a:solidFill>
                      <a:srgbClr val="EFEFEF"/>
                    </a:solidFill>
                    <a:latin typeface="Ubuntu Light" panose="020B0604020202020204" charset="0"/>
                  </a:rPr>
                  <a:t>Вероятность «выпадет ровно 5 орлов»</a:t>
                </a:r>
                <a:r>
                  <a:rPr lang="en-US" sz="1400" dirty="0">
                    <a:solidFill>
                      <a:srgbClr val="EFEFEF"/>
                    </a:solidFill>
                    <a:latin typeface="Ubuntu Light" panose="020B0604020202020204" charset="0"/>
                  </a:rPr>
                  <a:t>:</a:t>
                </a:r>
              </a:p>
              <a:p>
                <a:pPr marL="628650" lvl="1" indent="-171450">
                  <a:buClr>
                    <a:srgbClr val="FF4081"/>
                  </a:buClr>
                  <a:buSzPct val="105000"/>
                  <a:buFont typeface="Arial" panose="020B0604020202020204" pitchFamily="34" charset="0"/>
                  <a:buChar char="•"/>
                </a:pPr>
                <a:r>
                  <a:rPr lang="en-US" b="1" dirty="0">
                    <a:solidFill>
                      <a:srgbClr val="EFEFEF"/>
                    </a:solidFill>
                    <a:latin typeface="Ubuntu Light" panose="020B0604020202020204" charset="0"/>
                  </a:rPr>
                  <a:t>P(A)</a:t>
                </a:r>
                <a:r>
                  <a:rPr lang="ru-RU" b="1" dirty="0">
                    <a:solidFill>
                      <a:srgbClr val="EFEFEF"/>
                    </a:solidFill>
                    <a:latin typeface="Ubuntu Light" panose="020B0604020202020204" charset="0"/>
                  </a:rPr>
                  <a:t> </a:t>
                </a:r>
                <a:r>
                  <a:rPr lang="en-US" dirty="0">
                    <a:solidFill>
                      <a:srgbClr val="EFEFEF"/>
                    </a:solidFill>
                    <a:latin typeface="Ubuntu Light" panose="020B0604020202020204" charset="0"/>
                  </a:rPr>
                  <a:t>=</a:t>
                </a:r>
                <a:r>
                  <a:rPr lang="ru-RU" dirty="0">
                    <a:solidFill>
                      <a:srgbClr val="EFEFEF"/>
                    </a:solidFill>
                    <a:latin typeface="Ubuntu Light" panose="020B0604020202020204" charset="0"/>
                  </a:rPr>
                  <a:t> </a:t>
                </a:r>
                <a14:m>
                  <m:oMath xmlns:m="http://schemas.openxmlformats.org/officeDocument/2006/math">
                    <m:sSubSup>
                      <m:sSubSupPr>
                        <m:ctrlPr>
                          <a:rPr lang="ru-RU" i="1" smtClean="0">
                            <a:solidFill>
                              <a:srgbClr val="EFEFEF"/>
                            </a:solidFill>
                            <a:latin typeface="Cambria Math" panose="02040503050406030204" pitchFamily="18" charset="0"/>
                          </a:rPr>
                        </m:ctrlPr>
                      </m:sSubSupPr>
                      <m:e>
                        <m:r>
                          <a:rPr lang="en-US" b="0" i="1" smtClean="0">
                            <a:solidFill>
                              <a:srgbClr val="EFEFEF"/>
                            </a:solidFill>
                            <a:latin typeface="Cambria Math" panose="02040503050406030204" pitchFamily="18" charset="0"/>
                          </a:rPr>
                          <m:t>𝐶</m:t>
                        </m:r>
                      </m:e>
                      <m:sub>
                        <m:r>
                          <a:rPr lang="en-US" b="0" i="1" smtClean="0">
                            <a:solidFill>
                              <a:srgbClr val="EFEFEF"/>
                            </a:solidFill>
                            <a:latin typeface="Cambria Math" panose="02040503050406030204" pitchFamily="18" charset="0"/>
                          </a:rPr>
                          <m:t>10</m:t>
                        </m:r>
                      </m:sub>
                      <m:sup>
                        <m:r>
                          <a:rPr lang="en-US" b="0" i="1" smtClean="0">
                            <a:solidFill>
                              <a:srgbClr val="EFEFEF"/>
                            </a:solidFill>
                            <a:latin typeface="Cambria Math" panose="02040503050406030204" pitchFamily="18" charset="0"/>
                          </a:rPr>
                          <m:t>5</m:t>
                        </m:r>
                      </m:sup>
                    </m:sSubSup>
                  </m:oMath>
                </a14:m>
                <a:r>
                  <a:rPr lang="en-US" dirty="0">
                    <a:solidFill>
                      <a:srgbClr val="EFEFEF"/>
                    </a:solidFill>
                    <a:latin typeface="Ubuntu Light" panose="020B0604020202020204" charset="0"/>
                  </a:rPr>
                  <a:t> * (1/2)^5 * (1/2)^5 = </a:t>
                </a:r>
                <a14:m>
                  <m:oMath xmlns:m="http://schemas.openxmlformats.org/officeDocument/2006/math">
                    <m:f>
                      <m:fPr>
                        <m:ctrlPr>
                          <a:rPr lang="en-US" i="1" smtClean="0">
                            <a:solidFill>
                              <a:srgbClr val="EFEFEF"/>
                            </a:solidFill>
                            <a:latin typeface="Cambria Math" panose="02040503050406030204" pitchFamily="18" charset="0"/>
                          </a:rPr>
                        </m:ctrlPr>
                      </m:fPr>
                      <m:num>
                        <m:r>
                          <a:rPr lang="en-US" b="0" i="1" smtClean="0">
                            <a:solidFill>
                              <a:srgbClr val="EFEFEF"/>
                            </a:solidFill>
                            <a:latin typeface="Cambria Math" panose="02040503050406030204" pitchFamily="18" charset="0"/>
                          </a:rPr>
                          <m:t>10!</m:t>
                        </m:r>
                      </m:num>
                      <m:den>
                        <m:r>
                          <a:rPr lang="en-US" b="0" i="1" smtClean="0">
                            <a:solidFill>
                              <a:srgbClr val="EFEFEF"/>
                            </a:solidFill>
                            <a:latin typeface="Cambria Math" panose="02040503050406030204" pitchFamily="18" charset="0"/>
                          </a:rPr>
                          <m:t>5!∗5!</m:t>
                        </m:r>
                      </m:den>
                    </m:f>
                  </m:oMath>
                </a14:m>
                <a:r>
                  <a:rPr lang="en-US" dirty="0">
                    <a:solidFill>
                      <a:srgbClr val="EFEFEF"/>
                    </a:solidFill>
                    <a:latin typeface="Ubuntu Light" panose="020B0604020202020204" charset="0"/>
                  </a:rPr>
                  <a:t> * 1/32 * 1/32 = 252 * 1/32 * 1/32 = 63/256</a:t>
                </a:r>
                <a:endParaRPr lang="ru-RU" dirty="0">
                  <a:solidFill>
                    <a:srgbClr val="EFEFEF"/>
                  </a:solidFill>
                  <a:latin typeface="Ubuntu Light" panose="020B0604020202020204" charset="0"/>
                </a:endParaRPr>
              </a:p>
              <a:p>
                <a:pPr marL="0" indent="0">
                  <a:buClr>
                    <a:schemeClr val="dk1"/>
                  </a:buClr>
                  <a:buSzPts val="1100"/>
                  <a:buNone/>
                </a:pPr>
                <a:r>
                  <a:rPr lang="ru-RU" sz="1400" dirty="0">
                    <a:solidFill>
                      <a:srgbClr val="EFEFEF"/>
                    </a:solidFill>
                    <a:latin typeface="Ubuntu Light" panose="020B0604020202020204" charset="0"/>
                  </a:rPr>
                  <a:t>Вероятность «выпадет ровно 4 орла»</a:t>
                </a:r>
                <a:r>
                  <a:rPr lang="en-US" sz="1400" dirty="0">
                    <a:solidFill>
                      <a:srgbClr val="EFEFEF"/>
                    </a:solidFill>
                    <a:latin typeface="Ubuntu Light" panose="020B0604020202020204" charset="0"/>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P(B)</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14:m>
                  <m:oMath xmlns:m="http://schemas.openxmlformats.org/officeDocument/2006/math">
                    <m:sSubSup>
                      <m:sSubSupPr>
                        <m:ctrlPr>
                          <a:rPr lang="ru-RU" i="1">
                            <a:solidFill>
                              <a:srgbClr val="EFEFEF"/>
                            </a:solidFill>
                            <a:latin typeface="Cambria Math" panose="02040503050406030204" pitchFamily="18" charset="0"/>
                            <a:sym typeface="Arial"/>
                          </a:rPr>
                        </m:ctrlPr>
                      </m:sSubSupPr>
                      <m:e>
                        <m:r>
                          <a:rPr lang="en-US" i="1">
                            <a:solidFill>
                              <a:srgbClr val="EFEFEF"/>
                            </a:solidFill>
                            <a:latin typeface="Cambria Math" panose="02040503050406030204" pitchFamily="18" charset="0"/>
                            <a:sym typeface="Arial"/>
                          </a:rPr>
                          <m:t>𝐶</m:t>
                        </m:r>
                      </m:e>
                      <m:sub>
                        <m:r>
                          <a:rPr lang="en-US" i="1">
                            <a:solidFill>
                              <a:srgbClr val="EFEFEF"/>
                            </a:solidFill>
                            <a:latin typeface="Cambria Math" panose="02040503050406030204" pitchFamily="18" charset="0"/>
                            <a:sym typeface="Arial"/>
                          </a:rPr>
                          <m:t>10</m:t>
                        </m:r>
                      </m:sub>
                      <m:sup>
                        <m:r>
                          <a:rPr lang="en-US" b="0" i="1" smtClean="0">
                            <a:solidFill>
                              <a:srgbClr val="EFEFEF"/>
                            </a:solidFill>
                            <a:latin typeface="Cambria Math" panose="02040503050406030204" pitchFamily="18" charset="0"/>
                            <a:sym typeface="Arial"/>
                          </a:rPr>
                          <m:t>4</m:t>
                        </m:r>
                      </m:sup>
                    </m:sSubSup>
                  </m:oMath>
                </a14:m>
                <a:r>
                  <a:rPr lang="en-US" dirty="0">
                    <a:solidFill>
                      <a:srgbClr val="EFEFEF"/>
                    </a:solidFill>
                    <a:latin typeface="Ubuntu Light" panose="020B0604020202020204" charset="0"/>
                    <a:cs typeface="Arial"/>
                    <a:sym typeface="Arial"/>
                  </a:rPr>
                  <a:t> * (1/2)^4 * (1/2)^6 = </a:t>
                </a:r>
                <a14:m>
                  <m:oMath xmlns:m="http://schemas.openxmlformats.org/officeDocument/2006/math">
                    <m:f>
                      <m:fPr>
                        <m:ctrlPr>
                          <a:rPr lang="en-US" i="1">
                            <a:solidFill>
                              <a:srgbClr val="EFEFEF"/>
                            </a:solidFill>
                            <a:latin typeface="Cambria Math" panose="02040503050406030204" pitchFamily="18" charset="0"/>
                            <a:sym typeface="Arial"/>
                          </a:rPr>
                        </m:ctrlPr>
                      </m:fPr>
                      <m:num>
                        <m:r>
                          <a:rPr lang="en-US" i="1">
                            <a:solidFill>
                              <a:srgbClr val="EFEFEF"/>
                            </a:solidFill>
                            <a:latin typeface="Cambria Math" panose="02040503050406030204" pitchFamily="18" charset="0"/>
                            <a:sym typeface="Arial"/>
                          </a:rPr>
                          <m:t>10!</m:t>
                        </m:r>
                      </m:num>
                      <m:den>
                        <m:r>
                          <a:rPr lang="en-US" b="0" i="1" smtClean="0">
                            <a:solidFill>
                              <a:srgbClr val="EFEFEF"/>
                            </a:solidFill>
                            <a:latin typeface="Cambria Math" panose="02040503050406030204" pitchFamily="18" charset="0"/>
                            <a:sym typeface="Arial"/>
                          </a:rPr>
                          <m:t>4</m:t>
                        </m:r>
                        <m:r>
                          <a:rPr lang="en-US" i="1">
                            <a:solidFill>
                              <a:srgbClr val="EFEFEF"/>
                            </a:solidFill>
                            <a:latin typeface="Cambria Math" panose="02040503050406030204" pitchFamily="18" charset="0"/>
                            <a:sym typeface="Arial"/>
                          </a:rPr>
                          <m:t>!∗</m:t>
                        </m:r>
                        <m:r>
                          <a:rPr lang="en-US" b="0" i="1" smtClean="0">
                            <a:solidFill>
                              <a:srgbClr val="EFEFEF"/>
                            </a:solidFill>
                            <a:latin typeface="Cambria Math" panose="02040503050406030204" pitchFamily="18" charset="0"/>
                            <a:sym typeface="Arial"/>
                          </a:rPr>
                          <m:t>6</m:t>
                        </m:r>
                        <m:r>
                          <a:rPr lang="en-US" i="1">
                            <a:solidFill>
                              <a:srgbClr val="EFEFEF"/>
                            </a:solidFill>
                            <a:latin typeface="Cambria Math" panose="02040503050406030204" pitchFamily="18" charset="0"/>
                            <a:sym typeface="Arial"/>
                          </a:rPr>
                          <m:t>!</m:t>
                        </m:r>
                      </m:den>
                    </m:f>
                  </m:oMath>
                </a14:m>
                <a:r>
                  <a:rPr lang="en-US" dirty="0">
                    <a:solidFill>
                      <a:srgbClr val="EFEFEF"/>
                    </a:solidFill>
                    <a:latin typeface="Ubuntu Light" panose="020B0604020202020204" charset="0"/>
                    <a:cs typeface="Arial"/>
                    <a:sym typeface="Arial"/>
                  </a:rPr>
                  <a:t> * 1/16 * 1/64 = 210 * 1/16 * 1/64 = 105/512</a:t>
                </a:r>
                <a:endParaRPr lang="ru-RU" dirty="0">
                  <a:solidFill>
                    <a:srgbClr val="EFEFEF"/>
                  </a:solidFill>
                  <a:latin typeface="Ubuntu Light" panose="020B0604020202020204" charset="0"/>
                  <a:cs typeface="Arial"/>
                  <a:sym typeface="Arial"/>
                </a:endParaRPr>
              </a:p>
              <a:p>
                <a:pPr marL="0" indent="0">
                  <a:buClr>
                    <a:schemeClr val="dk1"/>
                  </a:buClr>
                  <a:buSzPts val="1100"/>
                  <a:buNone/>
                </a:pPr>
                <a:r>
                  <a:rPr lang="ru-RU" sz="1400" dirty="0">
                    <a:solidFill>
                      <a:srgbClr val="EFEFEF"/>
                    </a:solidFill>
                    <a:latin typeface="Ubuntu Light" panose="020B0604020202020204" charset="0"/>
                  </a:rPr>
                  <a:t>Разница</a:t>
                </a:r>
                <a:r>
                  <a:rPr lang="en-US" sz="1400" dirty="0">
                    <a:solidFill>
                      <a:srgbClr val="EFEFEF"/>
                    </a:solidFill>
                    <a:latin typeface="Ubuntu Light" panose="020B0604020202020204" charset="0"/>
                  </a:rPr>
                  <a:t>:</a:t>
                </a:r>
              </a:p>
              <a:p>
                <a:pPr marL="628650" lvl="1" indent="-171450">
                  <a:lnSpc>
                    <a:spcPct val="100000"/>
                  </a:lnSpc>
                  <a:buClr>
                    <a:srgbClr val="FF4081"/>
                  </a:buClr>
                  <a:buSzPct val="105000"/>
                  <a:buFont typeface="Arial" panose="020B0604020202020204" pitchFamily="34" charset="0"/>
                  <a:buChar char="•"/>
                </a:pPr>
                <a:r>
                  <a:rPr lang="en-US" b="1" dirty="0">
                    <a:solidFill>
                      <a:srgbClr val="EFEFEF"/>
                    </a:solidFill>
                    <a:latin typeface="Ubuntu Light" panose="020B0604020202020204" charset="0"/>
                    <a:cs typeface="Arial"/>
                    <a:sym typeface="Arial"/>
                  </a:rPr>
                  <a:t>P(A/B)</a:t>
                </a:r>
                <a:r>
                  <a:rPr lang="ru-RU" b="1"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a:t>
                </a:r>
                <a:r>
                  <a:rPr lang="ru-RU" dirty="0">
                    <a:solidFill>
                      <a:srgbClr val="EFEFEF"/>
                    </a:solidFill>
                    <a:latin typeface="Ubuntu Light" panose="020B0604020202020204" charset="0"/>
                    <a:cs typeface="Arial"/>
                    <a:sym typeface="Arial"/>
                  </a:rPr>
                  <a:t> </a:t>
                </a:r>
                <a:r>
                  <a:rPr lang="en-US" dirty="0">
                    <a:solidFill>
                      <a:srgbClr val="EFEFEF"/>
                    </a:solidFill>
                    <a:latin typeface="Ubuntu Light" panose="020B0604020202020204" charset="0"/>
                    <a:cs typeface="Arial"/>
                    <a:sym typeface="Arial"/>
                  </a:rPr>
                  <a:t>63/256 </a:t>
                </a:r>
                <a14:m>
                  <m:oMath xmlns:m="http://schemas.openxmlformats.org/officeDocument/2006/math">
                    <m:r>
                      <a:rPr lang="en-US" i="1">
                        <a:solidFill>
                          <a:srgbClr val="EFEFEF"/>
                        </a:solidFill>
                        <a:latin typeface="Cambria Math" panose="02040503050406030204" pitchFamily="18" charset="0"/>
                        <a:sym typeface="Arial"/>
                      </a:rPr>
                      <m:t>÷</m:t>
                    </m:r>
                  </m:oMath>
                </a14:m>
                <a:r>
                  <a:rPr lang="en-US" dirty="0">
                    <a:solidFill>
                      <a:srgbClr val="EFEFEF"/>
                    </a:solidFill>
                    <a:latin typeface="Ubuntu Light" panose="020B0604020202020204" charset="0"/>
                    <a:cs typeface="Arial"/>
                    <a:sym typeface="Arial"/>
                  </a:rPr>
                  <a:t> 105/512 = 1,2</a:t>
                </a:r>
                <a:endParaRPr lang="ru-RU" dirty="0">
                  <a:solidFill>
                    <a:srgbClr val="EFEFEF"/>
                  </a:solidFill>
                  <a:latin typeface="Ubuntu Light" panose="020B0604020202020204" charset="0"/>
                  <a:cs typeface="Arial"/>
                  <a:sym typeface="Arial"/>
                </a:endParaRPr>
              </a:p>
              <a:p>
                <a:pPr marL="457200" lvl="1" indent="0">
                  <a:lnSpc>
                    <a:spcPct val="100000"/>
                  </a:lnSpc>
                  <a:buClr>
                    <a:srgbClr val="FF4081"/>
                  </a:buClr>
                  <a:buSzPct val="105000"/>
                  <a:buNone/>
                </a:pPr>
                <a:endParaRPr lang="ru-RU" dirty="0">
                  <a:solidFill>
                    <a:srgbClr val="EFEFEF"/>
                  </a:solidFill>
                  <a:latin typeface="Ubuntu Light" panose="020B0604020202020204" charset="0"/>
                </a:endParaRPr>
              </a:p>
              <a:p>
                <a:pPr marL="0" indent="0">
                  <a:buClr>
                    <a:schemeClr val="dk1"/>
                  </a:buClr>
                  <a:buSzPts val="1100"/>
                  <a:buNone/>
                </a:pPr>
                <a:r>
                  <a:rPr lang="ru-RU" sz="1400" b="1" dirty="0">
                    <a:latin typeface="Ubuntu Light" panose="020B0604020202020204" charset="0"/>
                  </a:rPr>
                  <a:t>Ответ: </a:t>
                </a:r>
                <a:r>
                  <a:rPr lang="en-US" sz="1400" dirty="0">
                    <a:latin typeface="Ubuntu Light" panose="020B0604020202020204" charset="0"/>
                  </a:rPr>
                  <a:t>1,2</a:t>
                </a:r>
              </a:p>
            </p:txBody>
          </p:sp>
        </mc:Choice>
        <mc:Fallback xmlns="">
          <p:sp>
            <p:nvSpPr>
              <p:cNvPr id="4" name="Google Shape;1170;p74">
                <a:extLst>
                  <a:ext uri="{FF2B5EF4-FFF2-40B4-BE49-F238E27FC236}">
                    <a16:creationId xmlns:a16="http://schemas.microsoft.com/office/drawing/2014/main" id="{40F62841-4CCA-477B-8DE8-AF40C095EE4C}"/>
                  </a:ext>
                </a:extLst>
              </p:cNvPr>
              <p:cNvSpPr txBox="1">
                <a:spLocks noRot="1" noChangeAspect="1" noMove="1" noResize="1" noEditPoints="1" noAdjustHandles="1" noChangeArrowheads="1" noChangeShapeType="1" noTextEdit="1"/>
              </p:cNvSpPr>
              <p:nvPr/>
            </p:nvSpPr>
            <p:spPr>
              <a:xfrm>
                <a:off x="817233" y="1892271"/>
                <a:ext cx="7123979" cy="2136370"/>
              </a:xfrm>
              <a:prstGeom prst="rect">
                <a:avLst/>
              </a:prstGeom>
              <a:blipFill>
                <a:blip r:embed="rId3"/>
                <a:stretch>
                  <a:fillRect l="-85"/>
                </a:stretch>
              </a:blipFill>
              <a:ln w="28575">
                <a:solidFill>
                  <a:schemeClr val="bg1"/>
                </a:solidFill>
              </a:ln>
            </p:spPr>
            <p:txBody>
              <a:bodyPr/>
              <a:lstStyle/>
              <a:p>
                <a:r>
                  <a:rPr lang="ru-RU">
                    <a:noFill/>
                  </a:rPr>
                  <a:t> </a:t>
                </a:r>
              </a:p>
            </p:txBody>
          </p:sp>
        </mc:Fallback>
      </mc:AlternateContent>
      <p:sp>
        <p:nvSpPr>
          <p:cNvPr id="5" name="Google Shape;6708;p108">
            <a:hlinkClick r:id="rId4" action="ppaction://hlinksldjump"/>
            <a:extLst>
              <a:ext uri="{FF2B5EF4-FFF2-40B4-BE49-F238E27FC236}">
                <a16:creationId xmlns:a16="http://schemas.microsoft.com/office/drawing/2014/main" id="{D24E36BA-4042-4A08-8FF2-8E0D55513AF1}"/>
              </a:ext>
            </a:extLst>
          </p:cNvPr>
          <p:cNvSpPr/>
          <p:nvPr/>
        </p:nvSpPr>
        <p:spPr>
          <a:xfrm>
            <a:off x="8650450" y="4659328"/>
            <a:ext cx="310671" cy="33983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FF4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35D74"/>
              </a:solidFill>
              <a:effectLst/>
              <a:uLnTx/>
              <a:uFillTx/>
            </a:endParaRPr>
          </a:p>
        </p:txBody>
      </p:sp>
      <p:grpSp>
        <p:nvGrpSpPr>
          <p:cNvPr id="6" name="Google Shape;6918;p109">
            <a:extLst>
              <a:ext uri="{FF2B5EF4-FFF2-40B4-BE49-F238E27FC236}">
                <a16:creationId xmlns:a16="http://schemas.microsoft.com/office/drawing/2014/main" id="{0AD3D21F-F72B-48DA-A5A6-3D81E1F61CCA}"/>
              </a:ext>
            </a:extLst>
          </p:cNvPr>
          <p:cNvGrpSpPr/>
          <p:nvPr/>
        </p:nvGrpSpPr>
        <p:grpSpPr>
          <a:xfrm>
            <a:off x="8148012" y="4659328"/>
            <a:ext cx="340660" cy="339830"/>
            <a:chOff x="-41111350" y="3239100"/>
            <a:chExt cx="318200" cy="317425"/>
          </a:xfrm>
          <a:solidFill>
            <a:schemeClr val="bg1"/>
          </a:solidFill>
        </p:grpSpPr>
        <p:sp>
          <p:nvSpPr>
            <p:cNvPr id="7" name="Google Shape;6919;p109">
              <a:extLst>
                <a:ext uri="{FF2B5EF4-FFF2-40B4-BE49-F238E27FC236}">
                  <a16:creationId xmlns:a16="http://schemas.microsoft.com/office/drawing/2014/main" id="{BAA1FC7B-27C0-4AE9-8CDC-6BF93CD4E73B}"/>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6920;p109">
              <a:extLst>
                <a:ext uri="{FF2B5EF4-FFF2-40B4-BE49-F238E27FC236}">
                  <a16:creationId xmlns:a16="http://schemas.microsoft.com/office/drawing/2014/main" id="{48584EAD-D0FD-4AF1-B4E0-1A565907AE69}"/>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6921;p109">
              <a:extLst>
                <a:ext uri="{FF2B5EF4-FFF2-40B4-BE49-F238E27FC236}">
                  <a16:creationId xmlns:a16="http://schemas.microsoft.com/office/drawing/2014/main" id="{4C7B2D69-7B14-4DC6-95DA-D08AA2A12C4F}"/>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6922;p109">
              <a:extLst>
                <a:ext uri="{FF2B5EF4-FFF2-40B4-BE49-F238E27FC236}">
                  <a16:creationId xmlns:a16="http://schemas.microsoft.com/office/drawing/2014/main" id="{FF812F18-6566-4639-9BBD-AA70B8C93105}"/>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144221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6"/>
                  </p:tgtEl>
                </p:cond>
              </p:nextCondLst>
            </p:seq>
          </p:childTnLst>
        </p:cTn>
      </p:par>
    </p:tnLst>
    <p:bldLst>
      <p:bldP spid="4" grpId="0" animBg="1"/>
    </p:bldLst>
  </p:timing>
</p:sld>
</file>

<file path=ppt/theme/theme1.xml><?xml version="1.0" encoding="utf-8"?>
<a:theme xmlns:a="http://schemas.openxmlformats.org/drawingml/2006/main" name="Abstract Spiral by Slidesgo">
  <a:themeElements>
    <a:clrScheme name="Другая 3">
      <a:dk1>
        <a:srgbClr val="000000"/>
      </a:dk1>
      <a:lt1>
        <a:srgbClr val="FFFFFF"/>
      </a:lt1>
      <a:dk2>
        <a:srgbClr val="6D45BB"/>
      </a:dk2>
      <a:lt2>
        <a:srgbClr val="24193F"/>
      </a:lt2>
      <a:accent1>
        <a:srgbClr val="372360"/>
      </a:accent1>
      <a:accent2>
        <a:srgbClr val="FFF176"/>
      </a:accent2>
      <a:accent3>
        <a:srgbClr val="00E5FF"/>
      </a:accent3>
      <a:accent4>
        <a:srgbClr val="FF4081"/>
      </a:accent4>
      <a:accent5>
        <a:srgbClr val="351C75"/>
      </a:accent5>
      <a:accent6>
        <a:srgbClr val="BD89F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2764</Words>
  <Application>Microsoft Office PowerPoint</Application>
  <PresentationFormat>Экран (16:9)</PresentationFormat>
  <Paragraphs>299</Paragraphs>
  <Slides>32</Slides>
  <Notes>32</Notes>
  <HiddenSlides>24</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32</vt:i4>
      </vt:variant>
    </vt:vector>
  </HeadingPairs>
  <TitlesOfParts>
    <vt:vector size="41" baseType="lpstr">
      <vt:lpstr>Montserrat</vt:lpstr>
      <vt:lpstr>Ubuntu</vt:lpstr>
      <vt:lpstr>Ubuntu Light</vt:lpstr>
      <vt:lpstr>Arial</vt:lpstr>
      <vt:lpstr>Cabin</vt:lpstr>
      <vt:lpstr>Cambria Math</vt:lpstr>
      <vt:lpstr>Roboto Condensed Light</vt:lpstr>
      <vt:lpstr>Abstract Spiral by Slidesgo</vt:lpstr>
      <vt:lpstr>Chart</vt:lpstr>
      <vt:lpstr>Теория вероятностей</vt:lpstr>
      <vt:lpstr>Бином Ньютона</vt:lpstr>
      <vt:lpstr>Треугольник Паскаля</vt:lpstr>
      <vt:lpstr>Формула Бернулли</vt:lpstr>
      <vt:lpstr>Зависимые</vt:lpstr>
      <vt:lpstr>Новые задания банка ФИПИ</vt:lpstr>
      <vt:lpstr>Броски</vt:lpstr>
      <vt:lpstr>Благодарю за внимание!</vt:lpstr>
      <vt:lpstr>Монетка</vt:lpstr>
      <vt:lpstr>Игральная кость</vt:lpstr>
      <vt:lpstr>«Шеш-беш»</vt:lpstr>
      <vt:lpstr>Стрелок №1</vt:lpstr>
      <vt:lpstr>Стрелок №2</vt:lpstr>
      <vt:lpstr>Викторина</vt:lpstr>
      <vt:lpstr>Фломастеры</vt:lpstr>
      <vt:lpstr>SMS-сообщение</vt:lpstr>
      <vt:lpstr>Кубик  №1</vt:lpstr>
      <vt:lpstr>Кубик  №2</vt:lpstr>
      <vt:lpstr>Три продавца</vt:lpstr>
      <vt:lpstr>Шахматы</vt:lpstr>
      <vt:lpstr>Волейбол</vt:lpstr>
      <vt:lpstr>Автоматы с кофе</vt:lpstr>
      <vt:lpstr>Изготовление стёкол</vt:lpstr>
      <vt:lpstr>Бракованные батарейки</vt:lpstr>
      <vt:lpstr>Автобусы </vt:lpstr>
      <vt:lpstr>Срок службы</vt:lpstr>
      <vt:lpstr>Гепатит</vt:lpstr>
      <vt:lpstr>Киндер-сюрприз</vt:lpstr>
      <vt:lpstr>Закупка яиц</vt:lpstr>
      <vt:lpstr>Биатлон</vt:lpstr>
      <vt:lpstr>Температура</vt:lpstr>
      <vt:lpstr>Ковбой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вероятностей</dc:title>
  <cp:lastModifiedBy>User</cp:lastModifiedBy>
  <cp:revision>108</cp:revision>
  <dcterms:modified xsi:type="dcterms:W3CDTF">2022-04-10T17:48:37Z</dcterms:modified>
</cp:coreProperties>
</file>