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8B6F-ED2E-4163-9E65-AE024375E3F7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5A0-E049-4387-A9F6-E20245BA7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5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8B6F-ED2E-4163-9E65-AE024375E3F7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5A0-E049-4387-A9F6-E20245BA7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6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8B6F-ED2E-4163-9E65-AE024375E3F7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5A0-E049-4387-A9F6-E20245BA7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8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8B6F-ED2E-4163-9E65-AE024375E3F7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5A0-E049-4387-A9F6-E20245BA7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0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8B6F-ED2E-4163-9E65-AE024375E3F7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5A0-E049-4387-A9F6-E20245BA7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5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8B6F-ED2E-4163-9E65-AE024375E3F7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5A0-E049-4387-A9F6-E20245BA7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9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8B6F-ED2E-4163-9E65-AE024375E3F7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5A0-E049-4387-A9F6-E20245BA7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7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8B6F-ED2E-4163-9E65-AE024375E3F7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5A0-E049-4387-A9F6-E20245BA7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0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8B6F-ED2E-4163-9E65-AE024375E3F7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5A0-E049-4387-A9F6-E20245BA7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8B6F-ED2E-4163-9E65-AE024375E3F7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5A0-E049-4387-A9F6-E20245BA7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5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8B6F-ED2E-4163-9E65-AE024375E3F7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45A0-E049-4387-A9F6-E20245BA7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3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8B6F-ED2E-4163-9E65-AE024375E3F7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845A0-E049-4387-A9F6-E20245BA7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9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2541" y="688768"/>
            <a:ext cx="105096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 75 –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летию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ПОБЕДЫ 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Великой Отечественной Войне</a:t>
            </a:r>
          </a:p>
        </p:txBody>
      </p:sp>
      <p:pic>
        <p:nvPicPr>
          <p:cNvPr id="3" name="нам нужна одна побед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6020" y="4825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4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1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57765"/>
              </p:ext>
            </p:extLst>
          </p:nvPr>
        </p:nvGraphicFramePr>
        <p:xfrm>
          <a:off x="3279359" y="628925"/>
          <a:ext cx="8255009" cy="54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8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0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07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348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712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2.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1.</a:t>
                      </a:r>
                      <a:endParaRPr lang="ru-RU" sz="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13.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5.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3.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   6.</a:t>
                      </a:r>
                    </a:p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8.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7.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4.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15.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10.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11.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9.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16.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12.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14.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  <a:cs typeface="Calibri" panose="020F0502020204030204" pitchFamily="34" charset="0"/>
                        </a:rPr>
                        <a:t>17.</a:t>
                      </a: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7" name="Пятно 1 26"/>
          <p:cNvSpPr/>
          <p:nvPr/>
        </p:nvSpPr>
        <p:spPr>
          <a:xfrm>
            <a:off x="592375" y="-417154"/>
            <a:ext cx="4191000" cy="4286250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86346" y="1268433"/>
            <a:ext cx="3003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Вопросы по вертикали: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29" name="Пятно 1 28"/>
          <p:cNvSpPr/>
          <p:nvPr/>
        </p:nvSpPr>
        <p:spPr>
          <a:xfrm>
            <a:off x="592375" y="-417154"/>
            <a:ext cx="4191000" cy="4286250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07727" y="1308408"/>
            <a:ext cx="3160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1. Солдатская рубашка?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7591" y="725528"/>
            <a:ext cx="407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И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Е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92375" y="-417154"/>
            <a:ext cx="4191000" cy="4286250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0461" y="1142120"/>
            <a:ext cx="4171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6. Снаряд который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взрывается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после броска?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33969" y="1812325"/>
            <a:ext cx="34515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  <a:endParaRPr 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5" y="-417154"/>
            <a:ext cx="4237087" cy="43407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53363" y="1291545"/>
            <a:ext cx="3658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7. Бывает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противо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танковая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96" y="-428080"/>
            <a:ext cx="4237087" cy="43407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72316" y="2171700"/>
            <a:ext cx="378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И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31168" y="1295672"/>
            <a:ext cx="2359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9. Военная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машина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на гусеницах?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4682" y="4016746"/>
            <a:ext cx="3337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8" y="-417154"/>
            <a:ext cx="4237087" cy="434072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123404" y="1188444"/>
            <a:ext cx="2983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10. Место где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прячется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солдат во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время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боя?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69771" y="3899671"/>
            <a:ext cx="3918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07" y="-428080"/>
            <a:ext cx="4237087" cy="434072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265256" y="1372952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13. Награда за отвагу?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18010" y="6554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0747077" y="742801"/>
            <a:ext cx="354584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Е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Д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Л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Ь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50" y="-412145"/>
            <a:ext cx="4237087" cy="434072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256165" y="1265815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15. На них сражались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небе?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69566" y="3666411"/>
            <a:ext cx="4331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ОЛ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Е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8" y="-422163"/>
            <a:ext cx="4237087" cy="434072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120842" y="1372749"/>
            <a:ext cx="2970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Вопросы по горизонтали: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b="1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68" y="-416246"/>
            <a:ext cx="4237087" cy="4340728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287009" y="1312570"/>
            <a:ext cx="2564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2. Команда стрелять?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774636" y="674963"/>
            <a:ext cx="19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 О           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     Н     Ь</a:t>
            </a:r>
            <a:endParaRPr 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32" y="-416246"/>
            <a:ext cx="4237087" cy="434072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992769" y="1308407"/>
            <a:ext cx="3380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3. Знаки отличия военных?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584352" y="1730988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 П    О     Г      О            Ы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10" y="-424776"/>
            <a:ext cx="4237087" cy="434072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063825" y="1310313"/>
            <a:ext cx="3268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4. Больница для военных?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359907" y="2473133"/>
            <a:ext cx="3715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 Г     О             П              Т             Л      Ь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96" y="-426264"/>
            <a:ext cx="4237087" cy="4340728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456053" y="1413343"/>
            <a:ext cx="2526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5. Высшая награда?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9637652" y="1031768"/>
            <a:ext cx="2019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     Р     Д             Н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70" y="-421709"/>
            <a:ext cx="4237087" cy="4340728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126834" y="1286990"/>
            <a:ext cx="3032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8.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Остается от патрона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после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выстрела?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8713331" y="1765417"/>
            <a:ext cx="197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             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И     Л     Ь      З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56" y="-415103"/>
            <a:ext cx="4237087" cy="4340728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196463" y="1292030"/>
            <a:ext cx="2902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11.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Бегут 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криком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ура?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048866" y="3987841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           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           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61" y="-428080"/>
            <a:ext cx="4237087" cy="4340728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924965" y="1338895"/>
            <a:ext cx="340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12.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Головной убор военного?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3359228" y="4358065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   И     Л     О     Т              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52" y="-441057"/>
            <a:ext cx="4237087" cy="434072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1308378" y="1340018"/>
            <a:ext cx="2691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14.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Стреляет ядрами?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5201996" y="5037183"/>
            <a:ext cx="2475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           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У     Ш             А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42" y="-423525"/>
            <a:ext cx="4237087" cy="4340728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542361" y="1259931"/>
            <a:ext cx="4057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16.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 ним прыгают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самолета?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8486955" y="3981200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            Р             Ш     Ю    Т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97" y="-428080"/>
            <a:ext cx="4237087" cy="4340728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1048651" y="1258014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17.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Управляет самолетом?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894118" y="5037225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    И             О     Т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2" grpId="0"/>
      <p:bldP spid="3" grpId="0"/>
      <p:bldP spid="9" grpId="0" animBg="1"/>
      <p:bldP spid="4" grpId="0"/>
      <p:bldP spid="5" grpId="0"/>
      <p:bldP spid="16" grpId="0"/>
      <p:bldP spid="14" grpId="0"/>
      <p:bldP spid="15" grpId="0"/>
      <p:bldP spid="17" grpId="0"/>
      <p:bldP spid="32" grpId="0"/>
      <p:bldP spid="20" grpId="0"/>
      <p:bldP spid="22" grpId="0"/>
      <p:bldP spid="24" grpId="0"/>
      <p:bldP spid="35" grpId="0"/>
      <p:bldP spid="36" grpId="0"/>
      <p:bldP spid="39" grpId="0"/>
      <p:bldP spid="42" grpId="0"/>
      <p:bldP spid="43" grpId="0"/>
      <p:bldP spid="45" grpId="0"/>
      <p:bldP spid="46" grpId="0"/>
      <p:bldP spid="48" grpId="0"/>
      <p:bldP spid="49" grpId="0"/>
      <p:bldP spid="51" grpId="0"/>
      <p:bldP spid="52" grpId="0"/>
      <p:bldP spid="54" grpId="0"/>
      <p:bldP spid="55" grpId="0"/>
      <p:bldP spid="57" grpId="0"/>
      <p:bldP spid="58" grpId="0"/>
      <p:bldP spid="60" grpId="0"/>
      <p:bldP spid="61" grpId="0"/>
      <p:bldP spid="63" grpId="0"/>
      <p:bldP spid="64" grpId="0"/>
      <p:bldP spid="66" grpId="0"/>
      <p:bldP spid="67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32759"/>
              </p:ext>
            </p:extLst>
          </p:nvPr>
        </p:nvGraphicFramePr>
        <p:xfrm>
          <a:off x="3711194" y="1400320"/>
          <a:ext cx="8127999" cy="4079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1. 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9.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10.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2.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11.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12.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3.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4.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5.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6.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7.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anose="02040604050505020304" pitchFamily="18" charset="0"/>
                        </a:rPr>
                        <a:t>8.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Пятно 1 4"/>
          <p:cNvSpPr/>
          <p:nvPr/>
        </p:nvSpPr>
        <p:spPr>
          <a:xfrm>
            <a:off x="315154" y="-407502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8131" y="1112688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Вопросы по горизонтали: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315154" y="-407502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3473" y="1098628"/>
            <a:ext cx="2824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Главнокомандующий 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армией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СССР в годы ВОВ.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2960" y="1451284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         Т           А           Л          И         Н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15154" y="-407502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6470" y="1170726"/>
            <a:ext cx="1758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2. Старый воин.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2960" y="1840802"/>
            <a:ext cx="4802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         Е           Т           Е          Р          А           Н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15154" y="-407502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43461" y="1144974"/>
            <a:ext cx="2741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3. Его совершил 21 июня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1941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г. летчик И. Иванов.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1944" y="2862882"/>
            <a:ext cx="3350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           А          Р          А           Н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315154" y="-407502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55351" y="1083418"/>
            <a:ext cx="213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4. Синоним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слова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«Отечество».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7984" y="3660181"/>
            <a:ext cx="4023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          О          Д          И          Н          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315154" y="-407502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1019" y="1144089"/>
            <a:ext cx="2786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5. Артиллерийское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орудие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 женским именем.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9977" y="3991810"/>
            <a:ext cx="410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           А          Т          Ю         Ш         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315154" y="-410369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7614" y="974766"/>
            <a:ext cx="3318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6. Этот благородный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поступок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совершает человек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рискуя своей жизнью.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24570" y="4397131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         О           Д          В         И           Г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315154" y="-408935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5953" y="1050469"/>
            <a:ext cx="3021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7. Легендарный полководец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времен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ВОВ.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8279" y="4735685"/>
            <a:ext cx="3320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Ж         У           К          О         В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2" name="Пятно 1 31"/>
          <p:cNvSpPr/>
          <p:nvPr/>
        </p:nvSpPr>
        <p:spPr>
          <a:xfrm>
            <a:off x="315154" y="-409652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79543" y="1097878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8. Защитный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головной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убор воина.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31944" y="5107622"/>
            <a:ext cx="3307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           А          К         С           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5" name="Пятно 1 34"/>
          <p:cNvSpPr/>
          <p:nvPr/>
        </p:nvSpPr>
        <p:spPr>
          <a:xfrm>
            <a:off x="315154" y="-431206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331643" y="1159348"/>
            <a:ext cx="1617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По вертикали.</a:t>
            </a:r>
          </a:p>
        </p:txBody>
      </p:sp>
      <p:sp>
        <p:nvSpPr>
          <p:cNvPr id="37" name="Пятно 1 36"/>
          <p:cNvSpPr/>
          <p:nvPr/>
        </p:nvSpPr>
        <p:spPr>
          <a:xfrm>
            <a:off x="323225" y="-411802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37096" y="1087330"/>
            <a:ext cx="3098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9. Стремительное нападение.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54427" y="2175300"/>
            <a:ext cx="428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54427" y="2505067"/>
            <a:ext cx="428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</a:t>
            </a:r>
          </a:p>
        </p:txBody>
      </p:sp>
      <p:sp>
        <p:nvSpPr>
          <p:cNvPr id="41" name="Пятно 1 40"/>
          <p:cNvSpPr/>
          <p:nvPr/>
        </p:nvSpPr>
        <p:spPr>
          <a:xfrm>
            <a:off x="323225" y="-392398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927896" y="1209015"/>
            <a:ext cx="2257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10. Блокадный город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14892" y="2171547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02870" y="2501826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614892" y="3261090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6" name="Пятно 1 45"/>
          <p:cNvSpPr/>
          <p:nvPr/>
        </p:nvSpPr>
        <p:spPr>
          <a:xfrm>
            <a:off x="303132" y="-416102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02367" y="1088569"/>
            <a:ext cx="2011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11. Сбор сведений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противнике.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12960" y="252803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407565" y="325527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З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407565" y="361868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407565" y="398345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99550" y="4366217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4" name="Пятно 1 53"/>
          <p:cNvSpPr/>
          <p:nvPr/>
        </p:nvSpPr>
        <p:spPr>
          <a:xfrm>
            <a:off x="311203" y="-388098"/>
            <a:ext cx="3798071" cy="3880972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084909" y="1101308"/>
            <a:ext cx="1893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12.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Вооруженные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силы страны.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11430" y="2517215"/>
            <a:ext cx="34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84264" y="325527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99662" y="3610260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123706" y="3976421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8" grpId="0" animBg="1"/>
      <p:bldP spid="19" grpId="0"/>
      <p:bldP spid="20" grpId="0"/>
      <p:bldP spid="22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46" grpId="0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475" y="1132764"/>
            <a:ext cx="1027717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Работу выполнила ученица 8 класса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МОУ «Михайловской школы СОШ»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Николаева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Анастасия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store.com_4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powerpointstore.com_43</Template>
  <TotalTime>355</TotalTime>
  <Words>473</Words>
  <Application>Microsoft Office PowerPoint</Application>
  <PresentationFormat>Широкоэкранный</PresentationFormat>
  <Paragraphs>164</Paragraphs>
  <Slides>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</vt:lpstr>
      <vt:lpstr>powerpointstore.com_43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Windows User</cp:lastModifiedBy>
  <cp:revision>35</cp:revision>
  <dcterms:created xsi:type="dcterms:W3CDTF">2020-02-08T13:27:41Z</dcterms:created>
  <dcterms:modified xsi:type="dcterms:W3CDTF">2020-02-17T10:13:13Z</dcterms:modified>
</cp:coreProperties>
</file>