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3" r:id="rId5"/>
    <p:sldId id="264" r:id="rId6"/>
    <p:sldId id="260" r:id="rId7"/>
    <p:sldId id="261" r:id="rId8"/>
    <p:sldId id="265" r:id="rId9"/>
    <p:sldId id="258" r:id="rId10"/>
    <p:sldId id="270" r:id="rId11"/>
    <p:sldId id="271" r:id="rId12"/>
    <p:sldId id="272" r:id="rId13"/>
    <p:sldId id="281" r:id="rId14"/>
    <p:sldId id="274" r:id="rId15"/>
    <p:sldId id="275" r:id="rId16"/>
    <p:sldId id="276" r:id="rId17"/>
    <p:sldId id="277" r:id="rId18"/>
    <p:sldId id="278" r:id="rId19"/>
    <p:sldId id="280" r:id="rId20"/>
    <p:sldId id="279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490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15.02.2013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&#1085;&#1072;&#1095;.wma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Public\Documents\&#1058;&#1088;&#1077;&#1085;&#1100;-&#1073;&#1088;&#1077;&#1085;&#1100;_&#1076;&#1088;&#1077;&#1073;&#1077;&#1076;&#1077;&#1085;&#1100;_(&#1044;&#1077;&#1090;&#1089;&#1082;&#1080;&#1077;_&#1063;&#1072;&#1089;&#1090;&#1091;&#1096;&#1082;&#1080;).mp3" TargetMode="Externa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&#1044;&#1077;&#1090;&#1089;&#1082;&#1080;&#1077;\019_&#1057;&#1087;&#1103;&#1090;%20&#1091;&#1089;&#1090;&#1072;&#1083;&#1099;&#1077;%20&#1080;&#1075;&#1088;&#1091;&#1096;&#1082;&#1080;%20(&#1040;.%20&#1054;&#1089;&#1090;&#1088;&#1086;&#1074;&#1089;&#1082;&#1080;&#1081;%20-%20&#1047;.%20&#1055;&#1077;&#1090;&#1088;&#1086;&#1074;&#1072;).mp3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55;&#1086;&#1083;&#1100;&#1079;&#1086;&#1074;&#1072;&#1090;&#1077;&#1083;&#1100;\Desktop\&#1050;&#1042;&#1052;\&#1089;&#1084;&#1077;&#1093;.wma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&#1092;&#1080;&#1079;&#1084;&#1080;&#1085;&#1091;&#1090;&#1082;&#1072;/&#1060;&#1080;&#1079;-&#1084;&#1080;&#1085;&#1091;&#1090;&#1082;&#1072;.ppt" TargetMode="External"/><Relationship Id="rId2" Type="http://schemas.openxmlformats.org/officeDocument/2006/relationships/hyperlink" Target="&#1052;&#1040;&#1056;&#1050;&#1054;&#1042;/&#1093;&#1088;&#1072;&#1073;&#1088;&#1099;&#1081;%20&#1088;&#1099;&#1094;&#1072;&#1088;&#1100;.pptx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myi_nachinaem_kvn_dlya_kogo_dlya_chego_gimn_kvn_(www.audiolizer.ru).mp3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нач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6228184" y="6613525"/>
            <a:ext cx="244475" cy="244475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533400" y="2000071"/>
            <a:ext cx="785164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КВН</a:t>
            </a:r>
            <a:endParaRPr lang="ru-RU" sz="72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800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rebus_3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83568" y="764704"/>
            <a:ext cx="7992888" cy="54006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rebus_7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55576" y="1700808"/>
            <a:ext cx="7704856" cy="439248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rebus_19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11560" y="1844824"/>
            <a:ext cx="7848872" cy="432048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Музыкальная пауза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Собираем  грибы……</a:t>
            </a:r>
            <a:endParaRPr lang="ru-RU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Трень-брень_дребедень_(Детские_Частушки)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449763" y="400685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441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Домашнее задание </a:t>
            </a:r>
            <a:endParaRPr lang="ru-RU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591615" y="2967335"/>
            <a:ext cx="796077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Треугольник и квадрат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5" name="019_Спят усталые игрушки (А. Островский - З. Петрова)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6156176" y="4725144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094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На уроке….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8" name="смех.wma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7884368" y="5877272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3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Компьютерный конкурс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hlinkClick r:id="rId2" action="ppaction://hlinkpres?slideindex=1&amp;slidetitle="/>
              </a:rPr>
              <a:t>Работа  команды «Математические стоматологи»</a:t>
            </a:r>
            <a:endParaRPr lang="ru-RU" dirty="0" smtClean="0"/>
          </a:p>
          <a:p>
            <a:r>
              <a:rPr lang="ru-RU" dirty="0" smtClean="0">
                <a:hlinkClick r:id="rId3" action="ppaction://hlinkpres?slideindex=1&amp;slidetitle="/>
              </a:rPr>
              <a:t>Работа команды «Математики»</a:t>
            </a: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55776" y="704088"/>
            <a:ext cx="6131024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Итоги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052736"/>
            <a:ext cx="8229600" cy="438912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195736" y="1124744"/>
            <a:ext cx="461568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solidFill>
                    <a:srgbClr val="FFFF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Приветствие</a:t>
            </a:r>
            <a:endParaRPr lang="ru-RU" sz="5400" b="1" cap="none" spc="0" dirty="0">
              <a:ln w="31550" cmpd="sng">
                <a:solidFill>
                  <a:srgbClr val="FFFF00"/>
                </a:solidFill>
                <a:prstDash val="solid"/>
              </a:ln>
              <a:solidFill>
                <a:srgbClr val="C000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Всем спасибо!</a:t>
            </a:r>
            <a:endParaRPr lang="ru-RU" b="1" dirty="0"/>
          </a:p>
        </p:txBody>
      </p:sp>
      <p:pic>
        <p:nvPicPr>
          <p:cNvPr id="6" name="myi_nachinaem_kvn_dlya_kogo_dlya_chego_gimn_kvn_(www.audiolizer.ru)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449763" y="400685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9890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627784" y="620688"/>
            <a:ext cx="410445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>
                  <a:solidFill>
                    <a:srgbClr val="FFFF00"/>
                  </a:solidFill>
                </a:ln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</a:t>
            </a:r>
            <a:r>
              <a:rPr lang="ru-RU" sz="5400" b="1" cap="none" spc="0" dirty="0" smtClean="0">
                <a:ln w="11430">
                  <a:solidFill>
                    <a:srgbClr val="FFFF00"/>
                  </a:solidFill>
                </a:ln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азминка</a:t>
            </a:r>
            <a:endParaRPr lang="ru-RU" sz="5400" b="1" cap="none" spc="0" dirty="0">
              <a:ln w="11430">
                <a:solidFill>
                  <a:srgbClr val="FFFF00"/>
                </a:solidFill>
              </a:ln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>
            <a:alpha val="64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991944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3600" dirty="0" smtClean="0"/>
              <a:t>Шел Кондрат В Ленинград, </a:t>
            </a:r>
          </a:p>
          <a:p>
            <a:pPr>
              <a:buNone/>
            </a:pPr>
            <a:r>
              <a:rPr lang="ru-RU" sz="3600" dirty="0" smtClean="0"/>
              <a:t>А навстречу — двенадцать ребят. </a:t>
            </a:r>
          </a:p>
          <a:p>
            <a:pPr>
              <a:buNone/>
            </a:pPr>
            <a:r>
              <a:rPr lang="ru-RU" sz="3600" dirty="0" smtClean="0"/>
              <a:t>У каждого по три лукошка, </a:t>
            </a:r>
          </a:p>
          <a:p>
            <a:pPr>
              <a:buNone/>
            </a:pPr>
            <a:r>
              <a:rPr lang="ru-RU" sz="3600" dirty="0" smtClean="0"/>
              <a:t>В каждом лукошке — кошка,</a:t>
            </a:r>
          </a:p>
          <a:p>
            <a:pPr>
              <a:buNone/>
            </a:pPr>
            <a:r>
              <a:rPr lang="ru-RU" sz="3600" dirty="0" smtClean="0"/>
              <a:t> У каждой кошки — двенадцать котят. У каждого котенка в зубах по четыре мышонка. </a:t>
            </a:r>
          </a:p>
          <a:p>
            <a:pPr>
              <a:buNone/>
            </a:pPr>
            <a:r>
              <a:rPr lang="ru-RU" sz="3600" dirty="0" smtClean="0"/>
              <a:t>И задумался Кондрат: "Сколько мышат и котят ребята несут в Ленинград?" 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>
            <a:alpha val="8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196752"/>
            <a:ext cx="8229600" cy="4389120"/>
          </a:xfrm>
        </p:spPr>
        <p:txBody>
          <a:bodyPr/>
          <a:lstStyle/>
          <a:p>
            <a:r>
              <a:rPr lang="ru-RU" sz="4400" dirty="0" smtClean="0">
                <a:solidFill>
                  <a:schemeClr val="bg1"/>
                </a:solidFill>
              </a:rPr>
              <a:t>Глупый, глупый Кондрат! </a:t>
            </a:r>
          </a:p>
          <a:p>
            <a:r>
              <a:rPr lang="ru-RU" sz="4400" dirty="0" smtClean="0">
                <a:solidFill>
                  <a:schemeClr val="bg1"/>
                </a:solidFill>
              </a:rPr>
              <a:t>Он один и шагал в Ленинград. А ребята с лукошками, </a:t>
            </a:r>
          </a:p>
          <a:p>
            <a:r>
              <a:rPr lang="ru-RU" sz="4400" dirty="0" smtClean="0">
                <a:solidFill>
                  <a:schemeClr val="bg1"/>
                </a:solidFill>
              </a:rPr>
              <a:t>С мышами и кошками Шли навстречу ему — В Кострому</a:t>
            </a:r>
            <a:r>
              <a:rPr lang="ru-RU" dirty="0" smtClean="0">
                <a:solidFill>
                  <a:schemeClr val="bg1"/>
                </a:solidFill>
              </a:rPr>
              <a:t>.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>
            <a:alpha val="56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</a:rPr>
              <a:t>Спутник земли делает один оборот за 1 час 40 минут, а другой оборот за 100 минут. Как это объяснить?</a:t>
            </a:r>
            <a:endParaRPr lang="ru-RU" sz="4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>
            <a:alpha val="7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400" dirty="0" smtClean="0"/>
              <a:t>Экипаж из тройки лошадей проехал  за один час 15 км. С какой скоростью бежала каждая лошадь? 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>
            <a:alpha val="8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5400" dirty="0" smtClean="0"/>
              <a:t>В карманах денег поровну. Если из одного переложить в другой 3 руб.,  то на сколько во втором станет больше?</a:t>
            </a: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800" y="260648"/>
            <a:ext cx="5266928" cy="1143000"/>
          </a:xfrm>
        </p:spPr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Ребусы 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9" name="Рисунок 8" descr="565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1484784"/>
            <a:ext cx="8280920" cy="3744416"/>
          </a:xfrm>
          <a:prstGeom prst="rect">
            <a:avLst/>
          </a:prstGeom>
        </p:spPr>
      </p:pic>
      <p:sp>
        <p:nvSpPr>
          <p:cNvPr id="10" name="Содержимое 9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4922520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202</TotalTime>
  <Words>180</Words>
  <Application>Microsoft Office PowerPoint</Application>
  <PresentationFormat>Экран (4:3)</PresentationFormat>
  <Paragraphs>26</Paragraphs>
  <Slides>20</Slides>
  <Notes>0</Notes>
  <HiddenSlides>0</HiddenSlides>
  <MMClips>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Поток</vt:lpstr>
      <vt:lpstr>КВН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Ребусы </vt:lpstr>
      <vt:lpstr>Слайд 10</vt:lpstr>
      <vt:lpstr>Слайд 11</vt:lpstr>
      <vt:lpstr>Слайд 12</vt:lpstr>
      <vt:lpstr>Музыкальная пауза</vt:lpstr>
      <vt:lpstr>    Собираем  грибы……</vt:lpstr>
      <vt:lpstr> Домашнее задание </vt:lpstr>
      <vt:lpstr>Слайд 16</vt:lpstr>
      <vt:lpstr>На уроке….</vt:lpstr>
      <vt:lpstr>Компьютерный конкурс</vt:lpstr>
      <vt:lpstr>Итоги</vt:lpstr>
      <vt:lpstr>Всем спасибо!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22</cp:revision>
  <dcterms:created xsi:type="dcterms:W3CDTF">2013-02-12T09:47:35Z</dcterms:created>
  <dcterms:modified xsi:type="dcterms:W3CDTF">2013-02-15T05:37:21Z</dcterms:modified>
</cp:coreProperties>
</file>