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65" autoAdjust="0"/>
    <p:restoredTop sz="94660"/>
  </p:normalViewPr>
  <p:slideViewPr>
    <p:cSldViewPr>
      <p:cViewPr varScale="1">
        <p:scale>
          <a:sx n="85" d="100"/>
          <a:sy n="85" d="100"/>
        </p:scale>
        <p:origin x="-78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57356" y="2428868"/>
            <a:ext cx="8077200" cy="1673352"/>
          </a:xfrm>
        </p:spPr>
        <p:txBody>
          <a:bodyPr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extrusionH="57150" prstMaterial="matte">
              <a:bevelT w="50800" h="10160" prst="coolSlant"/>
            </a:sp3d>
          </a:bodyPr>
          <a:lstStyle/>
          <a:p>
            <a:r>
              <a:rPr lang="ru-RU" sz="7200" dirty="0" smtClean="0"/>
              <a:t>Задания ЕГЭ</a:t>
            </a:r>
            <a:endParaRPr lang="ru-RU" sz="7200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7215206" y="5715016"/>
            <a:ext cx="1428760" cy="857256"/>
          </a:xfrm>
          <a:prstGeom prst="actionButtonForwardNext">
            <a:avLst/>
          </a:prstGeom>
          <a:solidFill>
            <a:schemeClr val="bg1">
              <a:lumMod val="75000"/>
              <a:lumOff val="25000"/>
            </a:schemeClr>
          </a:solidFill>
          <a:ln>
            <a:solidFill>
              <a:schemeClr val="bg1">
                <a:lumMod val="75000"/>
                <a:lumOff val="25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86414" y="3500438"/>
            <a:ext cx="33575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по математике</a:t>
            </a:r>
            <a:endParaRPr lang="ru-RU" sz="3600" dirty="0"/>
          </a:p>
        </p:txBody>
      </p:sp>
    </p:spTree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В9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В цилиндрическом сосуде уровень жидкости </a:t>
            </a:r>
            <a:r>
              <a:rPr lang="ru-RU" sz="2400" dirty="0" smtClean="0"/>
              <a:t>достигает 16 </a:t>
            </a:r>
            <a:r>
              <a:rPr lang="ru-RU" sz="2400" dirty="0" smtClean="0"/>
              <a:t>см. На какой высоте будет находиться уровень </a:t>
            </a:r>
            <a:r>
              <a:rPr lang="ru-RU" sz="2400" dirty="0" smtClean="0"/>
              <a:t>жидкости, если </a:t>
            </a:r>
            <a:r>
              <a:rPr lang="ru-RU" sz="2400" dirty="0" smtClean="0"/>
              <a:t>её перелить во второй цилиндрический сосуд, </a:t>
            </a:r>
            <a:r>
              <a:rPr lang="ru-RU" sz="2400" dirty="0" smtClean="0"/>
              <a:t>диаметр которого </a:t>
            </a:r>
            <a:r>
              <a:rPr lang="ru-RU" sz="2400" dirty="0" smtClean="0"/>
              <a:t>в 2 раза больше диаметра первого? Ответ </a:t>
            </a:r>
            <a:r>
              <a:rPr lang="ru-RU" sz="2400" dirty="0" smtClean="0"/>
              <a:t>выразите в </a:t>
            </a:r>
            <a:r>
              <a:rPr lang="ru-RU" sz="2400" dirty="0" smtClean="0"/>
              <a:t>сантиметрах.</a:t>
            </a:r>
            <a:endParaRPr lang="ru-RU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3357562"/>
            <a:ext cx="1433515" cy="2220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1285852" y="5072074"/>
            <a:ext cx="10001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А)  6 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00298" y="5072074"/>
            <a:ext cx="10715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Б)  4 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143372" y="5143512"/>
            <a:ext cx="7359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В) 8 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214942" y="5143512"/>
            <a:ext cx="8572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Г)  2 </a:t>
            </a:r>
            <a:endParaRPr lang="ru-RU" sz="2400" dirty="0"/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7215206" y="5715016"/>
            <a:ext cx="1428760" cy="857256"/>
          </a:xfrm>
          <a:prstGeom prst="actionButtonForwardNext">
            <a:avLst/>
          </a:prstGeom>
          <a:solidFill>
            <a:schemeClr val="bg1">
              <a:lumMod val="75000"/>
              <a:lumOff val="25000"/>
            </a:schemeClr>
          </a:solidFill>
          <a:ln>
            <a:solidFill>
              <a:schemeClr val="bg1">
                <a:lumMod val="75000"/>
                <a:lumOff val="25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Управляющая кнопка: назад 9">
            <a:hlinkClick r:id="" action="ppaction://hlinkshowjump?jump=previousslide" highlightClick="1"/>
          </p:cNvPr>
          <p:cNvSpPr/>
          <p:nvPr/>
        </p:nvSpPr>
        <p:spPr>
          <a:xfrm>
            <a:off x="214282" y="5643578"/>
            <a:ext cx="1428760" cy="928694"/>
          </a:xfrm>
          <a:prstGeom prst="actionButtonBackPrevious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В10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Найдите </a:t>
            </a:r>
            <a:r>
              <a:rPr lang="en-US" dirty="0" smtClean="0"/>
              <a:t>sin</a:t>
            </a:r>
            <a:r>
              <a:rPr lang="el-GR" dirty="0" smtClean="0"/>
              <a:t>α , </a:t>
            </a:r>
            <a:r>
              <a:rPr lang="ru-RU" dirty="0" smtClean="0"/>
              <a:t>если </a:t>
            </a:r>
            <a:r>
              <a:rPr lang="en-US" dirty="0" err="1" smtClean="0"/>
              <a:t>cos</a:t>
            </a:r>
            <a:r>
              <a:rPr lang="el-GR" dirty="0" smtClean="0"/>
              <a:t>α </a:t>
            </a:r>
            <a:r>
              <a:rPr lang="ru-RU" dirty="0" smtClean="0"/>
              <a:t>=</a:t>
            </a:r>
            <a:r>
              <a:rPr lang="el-GR" dirty="0" smtClean="0"/>
              <a:t> </a:t>
            </a:r>
            <a:r>
              <a:rPr lang="el-GR" dirty="0" smtClean="0"/>
              <a:t>0,6 </a:t>
            </a:r>
            <a:r>
              <a:rPr lang="ru-RU" dirty="0" smtClean="0"/>
              <a:t>и </a:t>
            </a:r>
            <a:r>
              <a:rPr lang="el-GR" dirty="0" smtClean="0"/>
              <a:t>π </a:t>
            </a:r>
            <a:r>
              <a:rPr lang="en-US" dirty="0" smtClean="0"/>
              <a:t>&lt;</a:t>
            </a:r>
            <a:r>
              <a:rPr lang="el-GR" dirty="0" smtClean="0"/>
              <a:t> </a:t>
            </a:r>
            <a:r>
              <a:rPr lang="el-GR" dirty="0" smtClean="0"/>
              <a:t>α </a:t>
            </a:r>
            <a:r>
              <a:rPr lang="en-US" dirty="0" smtClean="0"/>
              <a:t>&lt;</a:t>
            </a:r>
            <a:r>
              <a:rPr lang="el-GR" dirty="0" smtClean="0"/>
              <a:t> </a:t>
            </a:r>
            <a:r>
              <a:rPr lang="el-GR" dirty="0" smtClean="0"/>
              <a:t>2π </a:t>
            </a:r>
            <a:r>
              <a:rPr lang="el-GR" dirty="0" smtClean="0"/>
              <a:t>.</a:t>
            </a:r>
            <a:endParaRPr lang="en-US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4214818"/>
            <a:ext cx="9941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А)  0,8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00298" y="4214818"/>
            <a:ext cx="9861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Б)  0,4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071934" y="4214818"/>
            <a:ext cx="10794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В)  -0,8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643570" y="4214818"/>
            <a:ext cx="11224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Г)  - 0,4</a:t>
            </a:r>
            <a:endParaRPr lang="ru-RU" sz="2400" dirty="0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715016"/>
            <a:ext cx="1428760" cy="857256"/>
          </a:xfrm>
          <a:prstGeom prst="actionButtonForwardNext">
            <a:avLst/>
          </a:prstGeom>
          <a:solidFill>
            <a:schemeClr val="bg1">
              <a:lumMod val="75000"/>
              <a:lumOff val="25000"/>
            </a:schemeClr>
          </a:solidFill>
          <a:ln>
            <a:solidFill>
              <a:schemeClr val="bg1">
                <a:lumMod val="75000"/>
                <a:lumOff val="25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Управляющая кнопка: назад 8">
            <a:hlinkClick r:id="" action="ppaction://hlinkshowjump?jump=previousslide" highlightClick="1"/>
          </p:cNvPr>
          <p:cNvSpPr/>
          <p:nvPr/>
        </p:nvSpPr>
        <p:spPr>
          <a:xfrm>
            <a:off x="214282" y="5643578"/>
            <a:ext cx="1428760" cy="928694"/>
          </a:xfrm>
          <a:prstGeom prst="actionButtonBackPrevious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Удачи на экзамене!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428860" y="3714752"/>
            <a:ext cx="43200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Работу выполнила Степанова  Л.Р.</a:t>
            </a:r>
            <a:endParaRPr lang="ru-RU" sz="2000" dirty="0"/>
          </a:p>
        </p:txBody>
      </p:sp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214282" y="5643578"/>
            <a:ext cx="1428760" cy="928694"/>
          </a:xfrm>
          <a:prstGeom prst="actionButtonBackPrevious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Поезд отправился из Питера в 23 часа 50 минут и прибыл в Москву в 7 часов 50 минут следующих суток. Сколько часов поезд находился в пути ?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00100" y="5000636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/>
              <a:t>А)  9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643174" y="5000636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/>
              <a:t>Б)  11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429124" y="5000636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/>
              <a:t>В)  8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929322" y="5000636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/>
              <a:t>Г)  12</a:t>
            </a:r>
            <a:endParaRPr lang="ru-RU" sz="2400" dirty="0"/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7215206" y="5715016"/>
            <a:ext cx="1428760" cy="857256"/>
          </a:xfrm>
          <a:prstGeom prst="actionButtonForwardNext">
            <a:avLst/>
          </a:prstGeom>
          <a:solidFill>
            <a:schemeClr val="bg1">
              <a:lumMod val="75000"/>
              <a:lumOff val="25000"/>
            </a:schemeClr>
          </a:solidFill>
          <a:ln>
            <a:solidFill>
              <a:schemeClr val="bg1">
                <a:lumMod val="75000"/>
                <a:lumOff val="25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Управляющая кнопка: назад 9">
            <a:hlinkClick r:id="" action="ppaction://hlinkshowjump?jump=previousslide" highlightClick="1"/>
          </p:cNvPr>
          <p:cNvSpPr/>
          <p:nvPr/>
        </p:nvSpPr>
        <p:spPr>
          <a:xfrm>
            <a:off x="214282" y="5643578"/>
            <a:ext cx="1428760" cy="928694"/>
          </a:xfrm>
          <a:prstGeom prst="actionButtonBackPrevious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00174"/>
            <a:ext cx="8229600" cy="4625609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Футболка стоила 800 рублей. Затем цена была снижена на 15</a:t>
            </a:r>
            <a:r>
              <a:rPr lang="en-US" sz="2800" dirty="0" smtClean="0"/>
              <a:t>%</a:t>
            </a:r>
            <a:r>
              <a:rPr lang="ru-RU" sz="2800" dirty="0" smtClean="0"/>
              <a:t> </a:t>
            </a:r>
            <a:r>
              <a:rPr lang="ru-RU" sz="2800" dirty="0" smtClean="0"/>
              <a:t>.Сколько рублей сдачи с 1000 рублей должен получить  покупатель при  покупке этой футболки  после  снижения цены ?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4929198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/>
              <a:t>А)  280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643174" y="4929198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/>
              <a:t>Б)  320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572000" y="4929198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/>
              <a:t>В)  315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286512" y="4929198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/>
              <a:t>Г)  295</a:t>
            </a:r>
            <a:endParaRPr lang="ru-RU" sz="2400" dirty="0"/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7215206" y="5715016"/>
            <a:ext cx="1428760" cy="857256"/>
          </a:xfrm>
          <a:prstGeom prst="actionButtonForwardNext">
            <a:avLst/>
          </a:prstGeom>
          <a:solidFill>
            <a:schemeClr val="bg1">
              <a:lumMod val="75000"/>
              <a:lumOff val="25000"/>
            </a:schemeClr>
          </a:solidFill>
          <a:ln>
            <a:solidFill>
              <a:schemeClr val="bg1">
                <a:lumMod val="75000"/>
                <a:lumOff val="25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Управляющая кнопка: назад 10">
            <a:hlinkClick r:id="" action="ppaction://hlinkshowjump?jump=previousslide" highlightClick="1"/>
          </p:cNvPr>
          <p:cNvSpPr/>
          <p:nvPr/>
        </p:nvSpPr>
        <p:spPr>
          <a:xfrm>
            <a:off x="214282" y="5643578"/>
            <a:ext cx="1428760" cy="928694"/>
          </a:xfrm>
          <a:prstGeom prst="actionButtonBackPrevious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8686800" cy="4625609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На диаграмме показано распределение выплавки меди в 10 странах мира ( в тысячах тонн) за 2006 год. Среди представленных стран 1 место  по выплавке меди занимали США, 10 место – Казахстан. Какое место занимала Канада?</a:t>
            </a:r>
            <a:endParaRPr lang="ru-RU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2643182"/>
            <a:ext cx="4972050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500034" y="5500702"/>
            <a:ext cx="22145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А ) 6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85984" y="5500702"/>
            <a:ext cx="20717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Б) 8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143372" y="5500702"/>
            <a:ext cx="20717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В)  4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072198" y="5500702"/>
            <a:ext cx="12858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Г)  7</a:t>
            </a:r>
            <a:endParaRPr lang="ru-RU" sz="2400" dirty="0"/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215206" y="5715016"/>
            <a:ext cx="1428760" cy="857256"/>
          </a:xfrm>
          <a:prstGeom prst="actionButtonForwardNext">
            <a:avLst/>
          </a:prstGeom>
          <a:solidFill>
            <a:schemeClr val="bg1">
              <a:lumMod val="75000"/>
              <a:lumOff val="25000"/>
            </a:schemeClr>
          </a:solidFill>
          <a:ln>
            <a:solidFill>
              <a:schemeClr val="bg1">
                <a:lumMod val="75000"/>
                <a:lumOff val="25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2" name="Управляющая кнопка: назад 11">
            <a:hlinkClick r:id="" action="ppaction://hlinkshowjump?jump=previousslide" highlightClick="1"/>
          </p:cNvPr>
          <p:cNvSpPr/>
          <p:nvPr/>
        </p:nvSpPr>
        <p:spPr>
          <a:xfrm>
            <a:off x="285720" y="5929330"/>
            <a:ext cx="1285884" cy="785818"/>
          </a:xfrm>
          <a:prstGeom prst="actionButtonBackPrevious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3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4625609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Строительная фирма планирует купить 70 м </a:t>
            </a:r>
            <a:r>
              <a:rPr lang="ru-RU" sz="2400" dirty="0" err="1" smtClean="0"/>
              <a:t>пеноблоков</a:t>
            </a:r>
            <a:r>
              <a:rPr lang="ru-RU" sz="2400" dirty="0" smtClean="0"/>
              <a:t> у одного из трёх поставщиков. Цены и условия доставки приведены в таблице. Сколько рублей нужно заплатить за самую дешёвую покупку с доставкой?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43636" y="1571612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000" dirty="0" smtClean="0"/>
              <a:t>3</a:t>
            </a:r>
            <a:endParaRPr lang="ru-RU" sz="1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3000372"/>
            <a:ext cx="5413702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285720" y="5500702"/>
            <a:ext cx="15716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А) 210 000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500562" y="5429264"/>
            <a:ext cx="2000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В) 372 </a:t>
            </a:r>
            <a:r>
              <a:rPr lang="ru-RU" sz="2400" dirty="0" smtClean="0"/>
              <a:t>000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428860" y="5500702"/>
            <a:ext cx="18589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Б)  192 </a:t>
            </a:r>
            <a:r>
              <a:rPr lang="ru-RU" sz="2400" dirty="0" smtClean="0"/>
              <a:t>000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429388" y="5429264"/>
            <a:ext cx="15001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Г)  183 </a:t>
            </a:r>
            <a:r>
              <a:rPr lang="ru-RU" sz="2400" dirty="0" smtClean="0"/>
              <a:t>000</a:t>
            </a:r>
            <a:endParaRPr lang="ru-RU" sz="2400" dirty="0"/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7715272" y="5929330"/>
            <a:ext cx="1214446" cy="714380"/>
          </a:xfrm>
          <a:prstGeom prst="actionButtonForwardNext">
            <a:avLst/>
          </a:prstGeom>
          <a:solidFill>
            <a:schemeClr val="bg1">
              <a:lumMod val="75000"/>
              <a:lumOff val="25000"/>
            </a:schemeClr>
          </a:solidFill>
          <a:ln>
            <a:solidFill>
              <a:schemeClr val="bg1">
                <a:lumMod val="75000"/>
                <a:lumOff val="25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Управляющая кнопка: назад 10">
            <a:hlinkClick r:id="" action="ppaction://hlinkshowjump?jump=previousslide" highlightClick="1"/>
          </p:cNvPr>
          <p:cNvSpPr/>
          <p:nvPr/>
        </p:nvSpPr>
        <p:spPr>
          <a:xfrm>
            <a:off x="214282" y="5929330"/>
            <a:ext cx="1285884" cy="785818"/>
          </a:xfrm>
          <a:prstGeom prst="actionButtonBackPrevious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Найдите площадь ромба, изображённого </a:t>
            </a:r>
            <a:r>
              <a:rPr lang="ru-RU" sz="2800" dirty="0" smtClean="0"/>
              <a:t>на клетчатой </a:t>
            </a:r>
            <a:r>
              <a:rPr lang="ru-RU" sz="2800" dirty="0" smtClean="0"/>
              <a:t>бумаге с размером клетки 1 см </a:t>
            </a:r>
            <a:r>
              <a:rPr lang="ru-RU" sz="2800" dirty="0" err="1" smtClean="0"/>
              <a:t>х</a:t>
            </a:r>
            <a:r>
              <a:rPr lang="ru-RU" sz="2800" dirty="0" smtClean="0"/>
              <a:t> 1 см. Ответ </a:t>
            </a:r>
            <a:r>
              <a:rPr lang="ru-RU" sz="2800" dirty="0" smtClean="0"/>
              <a:t>дайте в квадратных </a:t>
            </a:r>
            <a:r>
              <a:rPr lang="ru-RU" sz="2800" dirty="0" smtClean="0"/>
              <a:t>сантиметрах.</a:t>
            </a:r>
            <a:endParaRPr lang="ru-RU" sz="28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4" y="3214686"/>
            <a:ext cx="2091281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1000100" y="5286388"/>
            <a:ext cx="9286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А) 12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357422" y="5357826"/>
            <a:ext cx="10001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Б)  24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929058" y="5357826"/>
            <a:ext cx="12144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В)  18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429256" y="5357826"/>
            <a:ext cx="10715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Г)  16</a:t>
            </a:r>
            <a:endParaRPr lang="ru-RU" sz="2400" dirty="0"/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7215206" y="5715016"/>
            <a:ext cx="1428760" cy="857256"/>
          </a:xfrm>
          <a:prstGeom prst="actionButtonForwardNext">
            <a:avLst/>
          </a:prstGeom>
          <a:solidFill>
            <a:schemeClr val="bg1">
              <a:lumMod val="75000"/>
              <a:lumOff val="25000"/>
            </a:schemeClr>
          </a:solidFill>
          <a:ln>
            <a:solidFill>
              <a:schemeClr val="bg1">
                <a:lumMod val="75000"/>
                <a:lumOff val="25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Управляющая кнопка: назад 10">
            <a:hlinkClick r:id="" action="ppaction://hlinkshowjump?jump=previousslide" highlightClick="1"/>
          </p:cNvPr>
          <p:cNvSpPr/>
          <p:nvPr/>
        </p:nvSpPr>
        <p:spPr>
          <a:xfrm>
            <a:off x="142844" y="5786454"/>
            <a:ext cx="1428760" cy="857256"/>
          </a:xfrm>
          <a:prstGeom prst="actionButtonBackPrevious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7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В6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643050"/>
            <a:ext cx="8229600" cy="4625609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В сборнике билетов по биологии всего 25 билетов, в двух из них </a:t>
            </a:r>
            <a:r>
              <a:rPr lang="ru-RU" sz="2400" dirty="0" smtClean="0"/>
              <a:t>встречается вопрос </a:t>
            </a:r>
            <a:r>
              <a:rPr lang="ru-RU" sz="2400" dirty="0" smtClean="0"/>
              <a:t>о грибах. На экзамене </a:t>
            </a:r>
            <a:r>
              <a:rPr lang="ru-RU" sz="2400" dirty="0" smtClean="0"/>
              <a:t>школьнику достаётся </a:t>
            </a:r>
            <a:r>
              <a:rPr lang="ru-RU" sz="2400" dirty="0" smtClean="0"/>
              <a:t>один </a:t>
            </a:r>
            <a:r>
              <a:rPr lang="ru-RU" sz="2400" dirty="0" smtClean="0"/>
              <a:t>случайно выбранный </a:t>
            </a:r>
            <a:r>
              <a:rPr lang="ru-RU" sz="2400" dirty="0" smtClean="0"/>
              <a:t>билет из этого сборника. Найдите вероятность того, что в </a:t>
            </a:r>
            <a:r>
              <a:rPr lang="ru-RU" sz="2400" dirty="0" smtClean="0"/>
              <a:t>этом билете </a:t>
            </a:r>
            <a:r>
              <a:rPr lang="ru-RU" sz="2400" dirty="0" smtClean="0"/>
              <a:t>не будет вопроса о грибах.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450057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/>
              <a:t>А)  0,50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428860" y="450057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/>
              <a:t>Б) 0,92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071934" y="450057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/>
              <a:t>В) 0,78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572132" y="450057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Г) </a:t>
            </a:r>
            <a:r>
              <a:rPr lang="ru-RU" sz="2400" dirty="0" smtClean="0"/>
              <a:t>0,25</a:t>
            </a:r>
            <a:endParaRPr lang="ru-RU" sz="2400" dirty="0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715016"/>
            <a:ext cx="1428760" cy="857256"/>
          </a:xfrm>
          <a:prstGeom prst="actionButtonForwardNext">
            <a:avLst/>
          </a:prstGeom>
          <a:solidFill>
            <a:schemeClr val="bg1">
              <a:lumMod val="75000"/>
              <a:lumOff val="25000"/>
            </a:schemeClr>
          </a:solidFill>
          <a:ln>
            <a:solidFill>
              <a:schemeClr val="bg1">
                <a:lumMod val="75000"/>
                <a:lumOff val="25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Управляющая кнопка: назад 8">
            <a:hlinkClick r:id="" action="ppaction://hlinkshowjump?jump=previousslide" highlightClick="1"/>
          </p:cNvPr>
          <p:cNvSpPr/>
          <p:nvPr/>
        </p:nvSpPr>
        <p:spPr>
          <a:xfrm>
            <a:off x="214282" y="5643578"/>
            <a:ext cx="1428760" cy="928694"/>
          </a:xfrm>
          <a:prstGeom prst="actionButtonBackPrevious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Найдите корень </a:t>
            </a:r>
            <a:r>
              <a:rPr lang="ru-RU" dirty="0" smtClean="0"/>
              <a:t>уравнения</a:t>
            </a:r>
            <a:r>
              <a:rPr lang="ru-RU" i="1" dirty="0" smtClean="0"/>
              <a:t> 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1928802"/>
            <a:ext cx="1428760" cy="59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1285852" y="4000504"/>
            <a:ext cx="8483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А)  8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857488" y="4000504"/>
            <a:ext cx="14303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Б) 13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357686" y="4071942"/>
            <a:ext cx="10001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В)  9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643570" y="4071942"/>
            <a:ext cx="9302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Г)  12</a:t>
            </a:r>
            <a:endParaRPr lang="ru-RU" sz="2400" dirty="0"/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7215206" y="5715016"/>
            <a:ext cx="1428760" cy="857256"/>
          </a:xfrm>
          <a:prstGeom prst="actionButtonForwardNext">
            <a:avLst/>
          </a:prstGeom>
          <a:solidFill>
            <a:schemeClr val="bg1">
              <a:lumMod val="75000"/>
              <a:lumOff val="25000"/>
            </a:schemeClr>
          </a:solidFill>
          <a:ln>
            <a:solidFill>
              <a:schemeClr val="bg1">
                <a:lumMod val="75000"/>
                <a:lumOff val="25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Управляющая кнопка: назад 10">
            <a:hlinkClick r:id="" action="ppaction://hlinkshowjump?jump=previousslide" highlightClick="1"/>
          </p:cNvPr>
          <p:cNvSpPr/>
          <p:nvPr/>
        </p:nvSpPr>
        <p:spPr>
          <a:xfrm>
            <a:off x="214282" y="5643578"/>
            <a:ext cx="1428760" cy="928694"/>
          </a:xfrm>
          <a:prstGeom prst="actionButtonBackPrevious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В8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Треугольник ABC вписан в окружность с центром O. Найдите угол BOC </a:t>
            </a:r>
            <a:r>
              <a:rPr lang="ru-RU" dirty="0" smtClean="0"/>
              <a:t>,если </a:t>
            </a:r>
            <a:r>
              <a:rPr lang="ru-RU" dirty="0" smtClean="0"/>
              <a:t>угол BAC равен </a:t>
            </a:r>
            <a:r>
              <a:rPr lang="ru-RU" dirty="0" smtClean="0"/>
              <a:t>32• </a:t>
            </a:r>
            <a:r>
              <a:rPr lang="ru-RU" dirty="0" smtClean="0"/>
              <a:t>. Ответ дайте в </a:t>
            </a:r>
            <a:r>
              <a:rPr lang="ru-RU" dirty="0" smtClean="0"/>
              <a:t>градусах</a:t>
            </a:r>
            <a:r>
              <a:rPr lang="ru-RU" i="1" dirty="0" smtClean="0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471488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/>
              <a:t>А)  64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43108" y="471488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/>
              <a:t>Б)  58  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714744" y="471488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/>
              <a:t>В) 90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286380" y="471488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/>
              <a:t>Г)  68</a:t>
            </a:r>
            <a:endParaRPr lang="ru-RU" sz="2400" dirty="0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715016"/>
            <a:ext cx="1428760" cy="857256"/>
          </a:xfrm>
          <a:prstGeom prst="actionButtonForwardNext">
            <a:avLst/>
          </a:prstGeom>
          <a:solidFill>
            <a:schemeClr val="bg1">
              <a:lumMod val="75000"/>
              <a:lumOff val="25000"/>
            </a:schemeClr>
          </a:solidFill>
          <a:ln>
            <a:solidFill>
              <a:schemeClr val="bg1">
                <a:lumMod val="75000"/>
                <a:lumOff val="25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Управляющая кнопка: назад 8">
            <a:hlinkClick r:id="" action="ppaction://hlinkshowjump?jump=previousslide" highlightClick="1"/>
          </p:cNvPr>
          <p:cNvSpPr/>
          <p:nvPr/>
        </p:nvSpPr>
        <p:spPr>
          <a:xfrm>
            <a:off x="214282" y="5643578"/>
            <a:ext cx="1428760" cy="928694"/>
          </a:xfrm>
          <a:prstGeom prst="actionButtonBackPrevious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104</TotalTime>
  <Words>431</Words>
  <PresentationFormat>Экран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Модульная</vt:lpstr>
      <vt:lpstr>Задания ЕГЭ</vt:lpstr>
      <vt:lpstr>В1</vt:lpstr>
      <vt:lpstr>В2</vt:lpstr>
      <vt:lpstr>В3</vt:lpstr>
      <vt:lpstr>В4</vt:lpstr>
      <vt:lpstr>В5</vt:lpstr>
      <vt:lpstr>В6</vt:lpstr>
      <vt:lpstr>В7</vt:lpstr>
      <vt:lpstr>В8</vt:lpstr>
      <vt:lpstr>В9</vt:lpstr>
      <vt:lpstr>В10</vt:lpstr>
      <vt:lpstr>            Удачи на экзамене!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Задания ЕГЭ</dc:title>
  <dc:creator>User</dc:creator>
  <cp:lastModifiedBy>User</cp:lastModifiedBy>
  <cp:revision>18</cp:revision>
  <dcterms:created xsi:type="dcterms:W3CDTF">2015-02-12T18:29:30Z</dcterms:created>
  <dcterms:modified xsi:type="dcterms:W3CDTF">2015-02-12T20:24:03Z</dcterms:modified>
</cp:coreProperties>
</file>