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65" autoAdjust="0"/>
    <p:restoredTop sz="94660"/>
  </p:normalViewPr>
  <p:slideViewPr>
    <p:cSldViewPr>
      <p:cViewPr varScale="1">
        <p:scale>
          <a:sx n="85" d="100"/>
          <a:sy n="85" d="100"/>
        </p:scale>
        <p:origin x="-7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2428868"/>
            <a:ext cx="8077200" cy="1673352"/>
          </a:xfrm>
        </p:spPr>
        <p:txBody>
          <a:bodyPr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extrusionH="57150" prstMaterial="matte">
              <a:bevelT w="50800" h="10160" prst="coolSlant"/>
            </a:sp3d>
          </a:bodyPr>
          <a:lstStyle/>
          <a:p>
            <a:r>
              <a:rPr lang="ru-RU" sz="7200" dirty="0" smtClean="0"/>
              <a:t>Задания ЕГЭ</a:t>
            </a:r>
            <a:endParaRPr lang="ru-RU" sz="7200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215206" y="5715016"/>
            <a:ext cx="1428760" cy="857256"/>
          </a:xfrm>
          <a:prstGeom prst="actionButtonForwardNex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86414" y="3500438"/>
            <a:ext cx="33575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по математике</a:t>
            </a:r>
            <a:endParaRPr lang="ru-RU" sz="3600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 цилиндрическом сосуде уровень жидкости </a:t>
            </a:r>
            <a:r>
              <a:rPr lang="ru-RU" sz="2400" dirty="0" smtClean="0"/>
              <a:t>достигает 16 </a:t>
            </a:r>
            <a:r>
              <a:rPr lang="ru-RU" sz="2400" dirty="0" smtClean="0"/>
              <a:t>см. На какой высоте будет находиться уровень </a:t>
            </a:r>
            <a:r>
              <a:rPr lang="ru-RU" sz="2400" dirty="0" smtClean="0"/>
              <a:t>жидкости, если </a:t>
            </a:r>
            <a:r>
              <a:rPr lang="ru-RU" sz="2400" dirty="0" smtClean="0"/>
              <a:t>её перелить во второй цилиндрический сосуд, </a:t>
            </a:r>
            <a:r>
              <a:rPr lang="ru-RU" sz="2400" dirty="0" smtClean="0"/>
              <a:t>диаметр которого </a:t>
            </a:r>
            <a:r>
              <a:rPr lang="ru-RU" sz="2400" dirty="0" smtClean="0"/>
              <a:t>в 2 раза больше диаметра первого? Ответ </a:t>
            </a:r>
            <a:r>
              <a:rPr lang="ru-RU" sz="2400" dirty="0" smtClean="0"/>
              <a:t>выразите в </a:t>
            </a:r>
            <a:r>
              <a:rPr lang="ru-RU" sz="2400" dirty="0" smtClean="0"/>
              <a:t>сантиметрах.</a:t>
            </a:r>
            <a:endParaRPr lang="ru-RU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3357562"/>
            <a:ext cx="1433515" cy="2220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285852" y="5072074"/>
            <a:ext cx="1000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А)  6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5072074"/>
            <a:ext cx="1071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Б)  4 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5143512"/>
            <a:ext cx="7359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В) 8 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14942" y="5143512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Г)  2 </a:t>
            </a:r>
            <a:endParaRPr lang="ru-RU" sz="2400" dirty="0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215206" y="5715016"/>
            <a:ext cx="1428760" cy="857256"/>
          </a:xfrm>
          <a:prstGeom prst="actionButtonForwardNex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214282" y="5643578"/>
            <a:ext cx="1428760" cy="928694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Найдите </a:t>
            </a:r>
            <a:r>
              <a:rPr lang="en-US" dirty="0" smtClean="0"/>
              <a:t>sin</a:t>
            </a:r>
            <a:r>
              <a:rPr lang="el-GR" dirty="0" smtClean="0"/>
              <a:t>α , </a:t>
            </a:r>
            <a:r>
              <a:rPr lang="ru-RU" dirty="0" smtClean="0"/>
              <a:t>если </a:t>
            </a:r>
            <a:r>
              <a:rPr lang="en-US" dirty="0" err="1" smtClean="0"/>
              <a:t>cos</a:t>
            </a:r>
            <a:r>
              <a:rPr lang="el-GR" dirty="0" smtClean="0"/>
              <a:t>α </a:t>
            </a:r>
            <a:r>
              <a:rPr lang="ru-RU" dirty="0" smtClean="0"/>
              <a:t>=</a:t>
            </a:r>
            <a:r>
              <a:rPr lang="el-GR" dirty="0" smtClean="0"/>
              <a:t> </a:t>
            </a:r>
            <a:r>
              <a:rPr lang="el-GR" dirty="0" smtClean="0"/>
              <a:t>0,6 </a:t>
            </a:r>
            <a:r>
              <a:rPr lang="ru-RU" dirty="0" smtClean="0"/>
              <a:t>и </a:t>
            </a:r>
            <a:r>
              <a:rPr lang="el-GR" dirty="0" smtClean="0"/>
              <a:t>π </a:t>
            </a:r>
            <a:r>
              <a:rPr lang="en-US" dirty="0" smtClean="0"/>
              <a:t>&lt;</a:t>
            </a:r>
            <a:r>
              <a:rPr lang="el-GR" dirty="0" smtClean="0"/>
              <a:t> </a:t>
            </a:r>
            <a:r>
              <a:rPr lang="el-GR" dirty="0" smtClean="0"/>
              <a:t>α </a:t>
            </a:r>
            <a:r>
              <a:rPr lang="en-US" dirty="0" smtClean="0"/>
              <a:t>&lt;</a:t>
            </a:r>
            <a:r>
              <a:rPr lang="el-GR" dirty="0" smtClean="0"/>
              <a:t> </a:t>
            </a:r>
            <a:r>
              <a:rPr lang="el-GR" dirty="0" smtClean="0"/>
              <a:t>2π </a:t>
            </a:r>
            <a:r>
              <a:rPr lang="el-GR" dirty="0" smtClean="0"/>
              <a:t>.</a:t>
            </a:r>
            <a:endParaRPr lang="en-US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4214818"/>
            <a:ext cx="9941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А)  0,8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4214818"/>
            <a:ext cx="9861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Б)  0,4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4214818"/>
            <a:ext cx="1079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В)  -0,8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643570" y="4214818"/>
            <a:ext cx="1122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Г)  - 0,4</a:t>
            </a:r>
            <a:endParaRPr lang="ru-RU" sz="2400" dirty="0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215206" y="5715016"/>
            <a:ext cx="1428760" cy="857256"/>
          </a:xfrm>
          <a:prstGeom prst="actionButtonForwardNex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214282" y="5643578"/>
            <a:ext cx="1428760" cy="928694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Удачи на экзамене!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3714752"/>
            <a:ext cx="43200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Работу выполнила Степанова  Л.Р.</a:t>
            </a:r>
            <a:endParaRPr lang="ru-RU" sz="2000" dirty="0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214282" y="5643578"/>
            <a:ext cx="1428760" cy="928694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Поезд отправился из Питера в 23 часа 50 минут и прибыл в Москву в 7 часов 50 минут следующих суток. Сколько часов поезд находился в пути ?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500063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А)  9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500063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Б)  11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29124" y="500063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В)  8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29322" y="500063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Г)  12</a:t>
            </a:r>
            <a:endParaRPr lang="ru-RU" sz="2400" dirty="0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215206" y="5715016"/>
            <a:ext cx="1428760" cy="857256"/>
          </a:xfrm>
          <a:prstGeom prst="actionButtonForwardNex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214282" y="5643578"/>
            <a:ext cx="1428760" cy="928694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62560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Футболка стоила 800 рублей. Затем цена была снижена на 15</a:t>
            </a:r>
            <a:r>
              <a:rPr lang="en-US" sz="2800" dirty="0" smtClean="0"/>
              <a:t>%</a:t>
            </a:r>
            <a:r>
              <a:rPr lang="ru-RU" sz="2800" dirty="0" smtClean="0"/>
              <a:t> </a:t>
            </a:r>
            <a:r>
              <a:rPr lang="ru-RU" sz="2800" dirty="0" smtClean="0"/>
              <a:t>.Сколько рублей сдачи с 1000 рублей должен получить  покупатель при  покупке этой футболки  после  снижения цены ?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92919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А)  280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492919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Б)  320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492919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В)  315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286512" y="492919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Г)  295</a:t>
            </a:r>
            <a:endParaRPr lang="ru-RU" sz="2400" dirty="0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215206" y="5715016"/>
            <a:ext cx="1428760" cy="857256"/>
          </a:xfrm>
          <a:prstGeom prst="actionButtonForwardNex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214282" y="5643578"/>
            <a:ext cx="1428760" cy="928694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8686800" cy="4625609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На диаграмме показано распределение выплавки меди в 10 странах мира ( в тысячах тонн) за 2006 год. Среди представленных стран 1 место  по выплавке меди занимали США, 10 место – Казахстан. Какое место занимала Канада?</a:t>
            </a: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643182"/>
            <a:ext cx="497205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500034" y="5500702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А ) 6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5500702"/>
            <a:ext cx="2071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Б) 8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143372" y="5500702"/>
            <a:ext cx="2071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В)  4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72198" y="5500702"/>
            <a:ext cx="1285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Г)  7</a:t>
            </a:r>
            <a:endParaRPr lang="ru-RU" sz="2400" dirty="0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215206" y="5715016"/>
            <a:ext cx="1428760" cy="857256"/>
          </a:xfrm>
          <a:prstGeom prst="actionButtonForwardNex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285720" y="5929330"/>
            <a:ext cx="1285884" cy="785818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62560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Строительная фирма планирует купить 70 м </a:t>
            </a:r>
            <a:r>
              <a:rPr lang="ru-RU" sz="2400" dirty="0" err="1" smtClean="0"/>
              <a:t>пеноблоков</a:t>
            </a:r>
            <a:r>
              <a:rPr lang="ru-RU" sz="2400" dirty="0" smtClean="0"/>
              <a:t> у одного из трёх поставщиков. Цены и условия доставки приведены в таблице. Сколько рублей нужно заплатить за самую дешёвую покупку с доставкой?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43636" y="1571612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dirty="0" smtClean="0"/>
              <a:t>3</a:t>
            </a:r>
            <a:endParaRPr lang="ru-RU" sz="1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000372"/>
            <a:ext cx="541370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85720" y="5500702"/>
            <a:ext cx="1571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А) 210 000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5429264"/>
            <a:ext cx="2000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В) 372 </a:t>
            </a:r>
            <a:r>
              <a:rPr lang="ru-RU" sz="2400" dirty="0" smtClean="0"/>
              <a:t>000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5500702"/>
            <a:ext cx="18589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Б)  192 </a:t>
            </a:r>
            <a:r>
              <a:rPr lang="ru-RU" sz="2400" dirty="0" smtClean="0"/>
              <a:t>000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29388" y="5429264"/>
            <a:ext cx="15001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Г)  183 </a:t>
            </a:r>
            <a:r>
              <a:rPr lang="ru-RU" sz="2400" dirty="0" smtClean="0"/>
              <a:t>000</a:t>
            </a:r>
            <a:endParaRPr lang="ru-RU" sz="2400" dirty="0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715272" y="5929330"/>
            <a:ext cx="1214446" cy="714380"/>
          </a:xfrm>
          <a:prstGeom prst="actionButtonForwardNex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214282" y="5929330"/>
            <a:ext cx="1285884" cy="785818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Найдите площадь ромба, изображённого </a:t>
            </a:r>
            <a:r>
              <a:rPr lang="ru-RU" sz="2800" dirty="0" smtClean="0"/>
              <a:t>на клетчатой </a:t>
            </a:r>
            <a:r>
              <a:rPr lang="ru-RU" sz="2800" dirty="0" smtClean="0"/>
              <a:t>бумаге с размером клетки 1 см </a:t>
            </a:r>
            <a:r>
              <a:rPr lang="ru-RU" sz="2800" dirty="0" err="1" smtClean="0"/>
              <a:t>х</a:t>
            </a:r>
            <a:r>
              <a:rPr lang="ru-RU" sz="2800" dirty="0" smtClean="0"/>
              <a:t> 1 см. Ответ </a:t>
            </a:r>
            <a:r>
              <a:rPr lang="ru-RU" sz="2800" dirty="0" smtClean="0"/>
              <a:t>дайте в квадратных </a:t>
            </a:r>
            <a:r>
              <a:rPr lang="ru-RU" sz="2800" dirty="0" smtClean="0"/>
              <a:t>сантиметрах.</a:t>
            </a:r>
            <a:endParaRPr lang="ru-RU" sz="2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3214686"/>
            <a:ext cx="2091281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000100" y="5286388"/>
            <a:ext cx="928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А) 12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5357826"/>
            <a:ext cx="1000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Б)  24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29058" y="5357826"/>
            <a:ext cx="1214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В)  18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5357826"/>
            <a:ext cx="1071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Г)  16</a:t>
            </a:r>
            <a:endParaRPr lang="ru-RU" sz="2400" dirty="0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215206" y="5715016"/>
            <a:ext cx="1428760" cy="857256"/>
          </a:xfrm>
          <a:prstGeom prst="actionButtonForwardNex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142844" y="5786454"/>
            <a:ext cx="1428760" cy="857256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7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62560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сборнике билетов по биологии всего 25 билетов, в двух из них </a:t>
            </a:r>
            <a:r>
              <a:rPr lang="ru-RU" sz="2400" dirty="0" smtClean="0"/>
              <a:t>встречается вопрос </a:t>
            </a:r>
            <a:r>
              <a:rPr lang="ru-RU" sz="2400" dirty="0" smtClean="0"/>
              <a:t>о грибах. На экзамене </a:t>
            </a:r>
            <a:r>
              <a:rPr lang="ru-RU" sz="2400" dirty="0" smtClean="0"/>
              <a:t>школьнику достаётся </a:t>
            </a:r>
            <a:r>
              <a:rPr lang="ru-RU" sz="2400" dirty="0" smtClean="0"/>
              <a:t>один </a:t>
            </a:r>
            <a:r>
              <a:rPr lang="ru-RU" sz="2400" dirty="0" smtClean="0"/>
              <a:t>случайно выбранный </a:t>
            </a:r>
            <a:r>
              <a:rPr lang="ru-RU" sz="2400" dirty="0" smtClean="0"/>
              <a:t>билет из этого сборника. Найдите вероятность того, что в </a:t>
            </a:r>
            <a:r>
              <a:rPr lang="ru-RU" sz="2400" dirty="0" smtClean="0"/>
              <a:t>этом билете </a:t>
            </a:r>
            <a:r>
              <a:rPr lang="ru-RU" sz="2400" dirty="0" smtClean="0"/>
              <a:t>не будет вопроса о грибах.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450057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А)  0,50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450057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Б) 0,92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450057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В) 0,78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72132" y="450057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Г) </a:t>
            </a:r>
            <a:r>
              <a:rPr lang="ru-RU" sz="2400" dirty="0" smtClean="0"/>
              <a:t>0,25</a:t>
            </a:r>
            <a:endParaRPr lang="ru-RU" sz="2400" dirty="0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215206" y="5715016"/>
            <a:ext cx="1428760" cy="857256"/>
          </a:xfrm>
          <a:prstGeom prst="actionButtonForwardNex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214282" y="5643578"/>
            <a:ext cx="1428760" cy="928694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Найдите корень </a:t>
            </a:r>
            <a:r>
              <a:rPr lang="ru-RU" dirty="0" smtClean="0"/>
              <a:t>уравнения</a:t>
            </a:r>
            <a:r>
              <a:rPr lang="ru-RU" i="1" dirty="0" smtClean="0"/>
              <a:t> 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928802"/>
            <a:ext cx="1428760" cy="59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285852" y="4000504"/>
            <a:ext cx="8483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А)  8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4000504"/>
            <a:ext cx="1430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Б) 13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357686" y="4071942"/>
            <a:ext cx="1000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В)  9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643570" y="4071942"/>
            <a:ext cx="9302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Г)  12</a:t>
            </a:r>
            <a:endParaRPr lang="ru-RU" sz="2400" dirty="0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215206" y="5715016"/>
            <a:ext cx="1428760" cy="857256"/>
          </a:xfrm>
          <a:prstGeom prst="actionButtonForwardNex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214282" y="5643578"/>
            <a:ext cx="1428760" cy="928694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Треугольник ABC вписан в окружность с центром O. Найдите угол BOC </a:t>
            </a:r>
            <a:r>
              <a:rPr lang="ru-RU" dirty="0" smtClean="0"/>
              <a:t>,если </a:t>
            </a:r>
            <a:r>
              <a:rPr lang="ru-RU" dirty="0" smtClean="0"/>
              <a:t>угол BAC равен </a:t>
            </a:r>
            <a:r>
              <a:rPr lang="ru-RU" dirty="0" smtClean="0"/>
              <a:t>32• </a:t>
            </a:r>
            <a:r>
              <a:rPr lang="ru-RU" dirty="0" smtClean="0"/>
              <a:t>. Ответ дайте в </a:t>
            </a:r>
            <a:r>
              <a:rPr lang="ru-RU" dirty="0" smtClean="0"/>
              <a:t>градусах</a:t>
            </a:r>
            <a:r>
              <a:rPr lang="ru-RU" i="1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471488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А)  64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471488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Б)  58 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14744" y="471488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В) 90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86380" y="471488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Г)  68</a:t>
            </a:r>
            <a:endParaRPr lang="ru-RU" sz="2400" dirty="0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215206" y="5715016"/>
            <a:ext cx="1428760" cy="857256"/>
          </a:xfrm>
          <a:prstGeom prst="actionButtonForwardNex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214282" y="5643578"/>
            <a:ext cx="1428760" cy="928694"/>
          </a:xfrm>
          <a:prstGeom prst="actionButtonBackPrevious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104</TotalTime>
  <Words>431</Words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Модульная</vt:lpstr>
      <vt:lpstr>Задания ЕГЭ</vt:lpstr>
      <vt:lpstr>В1</vt:lpstr>
      <vt:lpstr>В2</vt:lpstr>
      <vt:lpstr>В3</vt:lpstr>
      <vt:lpstr>В4</vt:lpstr>
      <vt:lpstr>В5</vt:lpstr>
      <vt:lpstr>В6</vt:lpstr>
      <vt:lpstr>В7</vt:lpstr>
      <vt:lpstr>В8</vt:lpstr>
      <vt:lpstr>В9</vt:lpstr>
      <vt:lpstr>В10</vt:lpstr>
      <vt:lpstr>            Удачи на экзамене!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Задания ЕГЭ</dc:title>
  <dc:creator>User</dc:creator>
  <cp:lastModifiedBy>User</cp:lastModifiedBy>
  <cp:revision>18</cp:revision>
  <dcterms:created xsi:type="dcterms:W3CDTF">2015-02-12T18:29:30Z</dcterms:created>
  <dcterms:modified xsi:type="dcterms:W3CDTF">2015-02-12T20:24:03Z</dcterms:modified>
</cp:coreProperties>
</file>